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5"/>
  </p:notesMasterIdLst>
  <p:handoutMasterIdLst>
    <p:handoutMasterId r:id="rId17"/>
  </p:handoutMasterIdLst>
  <p:sldIdLst>
    <p:sldId id="582" r:id="rId3"/>
    <p:sldId id="618" r:id="rId4"/>
    <p:sldId id="620" r:id="rId6"/>
    <p:sldId id="619" r:id="rId7"/>
    <p:sldId id="639" r:id="rId8"/>
    <p:sldId id="640" r:id="rId9"/>
    <p:sldId id="621" r:id="rId10"/>
    <p:sldId id="627" r:id="rId11"/>
    <p:sldId id="629" r:id="rId12"/>
    <p:sldId id="656" r:id="rId13"/>
    <p:sldId id="657" r:id="rId14"/>
    <p:sldId id="658" r:id="rId15"/>
    <p:sldId id="638" r:id="rId16"/>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A3AC"/>
    <a:srgbClr val="E7E0D0"/>
    <a:srgbClr val="54859F"/>
    <a:srgbClr val="55869F"/>
    <a:srgbClr val="DDDDDD"/>
    <a:srgbClr val="7FB1A9"/>
    <a:srgbClr val="567B27"/>
    <a:srgbClr val="FFFFFF"/>
    <a:srgbClr val="22D7DD"/>
    <a:srgbClr val="5882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4660"/>
  </p:normalViewPr>
  <p:slideViewPr>
    <p:cSldViewPr snapToGrid="0">
      <p:cViewPr varScale="1">
        <p:scale>
          <a:sx n="103" d="100"/>
          <a:sy n="103" d="100"/>
        </p:scale>
        <p:origin x="150" y="5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gs" Target="tags/tag126.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7F25A8C7-CC1A-4A08-9B4B-31F43B054C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Custom layout">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6300718" y="-2601021"/>
            <a:ext cx="8977380" cy="5533714"/>
          </a:xfrm>
          <a:prstGeom prst="rect">
            <a:avLst/>
          </a:prstGeom>
        </p:spPr>
      </p:pic>
      <p:pic>
        <p:nvPicPr>
          <p:cNvPr id="4" name="图片 3"/>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3474272" y="5204830"/>
            <a:ext cx="8977380" cy="553371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alog">
    <p:spTree>
      <p:nvGrpSpPr>
        <p:cNvPr id="1" name=""/>
        <p:cNvGrpSpPr/>
        <p:nvPr/>
      </p:nvGrpSpPr>
      <p:grpSpPr>
        <a:xfrm>
          <a:off x="0" y="0"/>
          <a:ext cx="0" cy="0"/>
          <a:chOff x="0" y="0"/>
          <a:chExt cx="0" cy="0"/>
        </a:xfrm>
      </p:grpSpPr>
      <p:sp>
        <p:nvSpPr>
          <p:cNvPr id="3" name="矩形 2"/>
          <p:cNvSpPr/>
          <p:nvPr userDrawn="1"/>
        </p:nvSpPr>
        <p:spPr>
          <a:xfrm>
            <a:off x="337499" y="279742"/>
            <a:ext cx="11517001" cy="62988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6" name="等腰三角形 5"/>
          <p:cNvSpPr>
            <a:spLocks noChangeAspect="1"/>
          </p:cNvSpPr>
          <p:nvPr userDrawn="1"/>
        </p:nvSpPr>
        <p:spPr>
          <a:xfrm flipV="1">
            <a:off x="5916046" y="279742"/>
            <a:ext cx="359906" cy="31028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side page-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2000">
        <p15:prstTrans prst="crush"/>
      </p:transition>
    </mc:Choice>
    <mc:Fallback>
      <p:transition spd="slow"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6756213" y="0"/>
            <a:ext cx="5435788" cy="6858003"/>
          </a:xfrm>
          <a:custGeom>
            <a:avLst/>
            <a:gdLst>
              <a:gd name="connsiteX0" fmla="*/ 2130130 w 5435788"/>
              <a:gd name="connsiteY0" fmla="*/ 0 h 6858002"/>
              <a:gd name="connsiteX1" fmla="*/ 5435788 w 5435788"/>
              <a:gd name="connsiteY1" fmla="*/ 0 h 6858002"/>
              <a:gd name="connsiteX2" fmla="*/ 5435788 w 5435788"/>
              <a:gd name="connsiteY2" fmla="*/ 6858002 h 6858002"/>
              <a:gd name="connsiteX3" fmla="*/ 0 w 54357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435788" h="6858002">
                <a:moveTo>
                  <a:pt x="2130130" y="0"/>
                </a:moveTo>
                <a:lnTo>
                  <a:pt x="5435788" y="0"/>
                </a:lnTo>
                <a:lnTo>
                  <a:pt x="5435788" y="6858002"/>
                </a:lnTo>
                <a:lnTo>
                  <a:pt x="0" y="6858002"/>
                </a:lnTo>
                <a:close/>
              </a:path>
            </a:pathLst>
          </a:custGeom>
        </p:spPr>
        <p:txBody>
          <a:bodyPr wrap="square" lIns="68580" tIns="34290" rIns="68580" bIns="34290">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page">
    <p:spTree>
      <p:nvGrpSpPr>
        <p:cNvPr id="1" name=""/>
        <p:cNvGrpSpPr/>
        <p:nvPr/>
      </p:nvGrpSpPr>
      <p:grpSpPr>
        <a:xfrm>
          <a:off x="0" y="0"/>
          <a:ext cx="0" cy="0"/>
          <a:chOff x="0" y="0"/>
          <a:chExt cx="0" cy="0"/>
        </a:xfrm>
      </p:grpSpPr>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advTm="5000"/>
    </mc:Choice>
    <mc:Fallback>
      <p:transition spd="slow" advTm="5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矩形 1"/>
          <p:cNvSpPr/>
          <p:nvPr userDrawn="1"/>
        </p:nvSpPr>
        <p:spPr>
          <a:xfrm flipH="1">
            <a:off x="0" y="0"/>
            <a:ext cx="12192000" cy="6858000"/>
          </a:xfrm>
          <a:prstGeom prst="rect">
            <a:avLst/>
          </a:prstGeom>
          <a:gradFill>
            <a:gsLst>
              <a:gs pos="31000">
                <a:schemeClr val="accent1">
                  <a:lumMod val="5000"/>
                  <a:lumOff val="95000"/>
                  <a:alpha val="1900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transition advClick="0" advTm="1000">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0" name="Номер слайда"/>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tags" Target="../tags/tag3.xml"/><Relationship Id="rId20" Type="http://schemas.openxmlformats.org/officeDocument/2006/relationships/tags" Target="../tags/tag2.xml"/><Relationship Id="rId2" Type="http://schemas.openxmlformats.org/officeDocument/2006/relationships/slideLayout" Target="../slideLayouts/slideLayout2.xml"/><Relationship Id="rId19" Type="http://schemas.openxmlformats.org/officeDocument/2006/relationships/tags" Target="../tags/tag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9"/>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20"/>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Arial" panose="020B0604020202020204" pitchFamily="34" charset="0"/>
                <a:ea typeface="Arial" panose="020B0604020202020204" pitchFamily="34" charset="0"/>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Arial" panose="020B0604020202020204" pitchFamily="34" charset="0"/>
                <a:ea typeface="Arial" panose="020B0604020202020204" pitchFamily="34" charset="0"/>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Arial" panose="020B0604020202020204" pitchFamily="34" charset="0"/>
                <a:ea typeface="Arial" panose="020B0604020202020204" pitchFamily="34" charset="0"/>
              </a:defRPr>
            </a:lvl1pPr>
          </a:lstStyle>
          <a:p>
            <a:fld id="{565CE74E-AB26-4998-AD42-012C4C1AD076}" type="slidenum">
              <a:rPr lang="zh-CN" altLang="en-US" smtClean="0"/>
            </a:fld>
            <a:endParaRPr lang="zh-CN" altLang="en-US"/>
          </a:p>
        </p:txBody>
      </p:sp>
      <p:sp>
        <p:nvSpPr>
          <p:cNvPr id="2"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5" Type="http://schemas.openxmlformats.org/officeDocument/2006/relationships/notesSlide" Target="../notesSlides/notesSlide9.xml"/><Relationship Id="rId44" Type="http://schemas.openxmlformats.org/officeDocument/2006/relationships/slideLayout" Target="../slideLayouts/slideLayout1.xml"/><Relationship Id="rId43" Type="http://schemas.openxmlformats.org/officeDocument/2006/relationships/tags" Target="../tags/tag114.xml"/><Relationship Id="rId42" Type="http://schemas.openxmlformats.org/officeDocument/2006/relationships/tags" Target="../tags/tag113.xml"/><Relationship Id="rId41" Type="http://schemas.openxmlformats.org/officeDocument/2006/relationships/tags" Target="../tags/tag112.xml"/><Relationship Id="rId40" Type="http://schemas.openxmlformats.org/officeDocument/2006/relationships/tags" Target="../tags/tag111.xml"/><Relationship Id="rId4" Type="http://schemas.openxmlformats.org/officeDocument/2006/relationships/tags" Target="../tags/tag76.xml"/><Relationship Id="rId39" Type="http://schemas.openxmlformats.org/officeDocument/2006/relationships/tags" Target="../tags/tag110.xml"/><Relationship Id="rId38" Type="http://schemas.openxmlformats.org/officeDocument/2006/relationships/tags" Target="../tags/tag109.xml"/><Relationship Id="rId37" Type="http://schemas.openxmlformats.org/officeDocument/2006/relationships/tags" Target="../tags/tag108.xml"/><Relationship Id="rId36" Type="http://schemas.openxmlformats.org/officeDocument/2006/relationships/tags" Target="../tags/tag107.xml"/><Relationship Id="rId35" Type="http://schemas.openxmlformats.org/officeDocument/2006/relationships/tags" Target="../tags/tag106.xml"/><Relationship Id="rId34" Type="http://schemas.openxmlformats.org/officeDocument/2006/relationships/tags" Target="../tags/tag105.xml"/><Relationship Id="rId33" Type="http://schemas.openxmlformats.org/officeDocument/2006/relationships/tags" Target="../tags/tag104.xml"/><Relationship Id="rId32" Type="http://schemas.openxmlformats.org/officeDocument/2006/relationships/tags" Target="../tags/tag103.xml"/><Relationship Id="rId31" Type="http://schemas.openxmlformats.org/officeDocument/2006/relationships/tags" Target="../tags/tag102.xml"/><Relationship Id="rId30" Type="http://schemas.openxmlformats.org/officeDocument/2006/relationships/tags" Target="../tags/tag101.xml"/><Relationship Id="rId3" Type="http://schemas.openxmlformats.org/officeDocument/2006/relationships/tags" Target="../tags/tag75.xml"/><Relationship Id="rId29" Type="http://schemas.openxmlformats.org/officeDocument/2006/relationships/tags" Target="../tags/tag100.xml"/><Relationship Id="rId28" Type="http://schemas.openxmlformats.org/officeDocument/2006/relationships/tags" Target="../tags/tag99.xml"/><Relationship Id="rId27" Type="http://schemas.openxmlformats.org/officeDocument/2006/relationships/tags" Target="../tags/tag98.xml"/><Relationship Id="rId26" Type="http://schemas.openxmlformats.org/officeDocument/2006/relationships/tags" Target="../tags/tag97.xml"/><Relationship Id="rId25" Type="http://schemas.openxmlformats.org/officeDocument/2006/relationships/tags" Target="../tags/tag96.xml"/><Relationship Id="rId24" Type="http://schemas.openxmlformats.org/officeDocument/2006/relationships/tags" Target="../tags/tag95.xml"/><Relationship Id="rId23" Type="http://schemas.openxmlformats.org/officeDocument/2006/relationships/tags" Target="../tags/tag94.xml"/><Relationship Id="rId22" Type="http://schemas.openxmlformats.org/officeDocument/2006/relationships/tags" Target="../tags/tag93.xml"/><Relationship Id="rId21" Type="http://schemas.openxmlformats.org/officeDocument/2006/relationships/tags" Target="../tags/tag92.xml"/><Relationship Id="rId20" Type="http://schemas.openxmlformats.org/officeDocument/2006/relationships/tags" Target="../tags/tag91.xml"/><Relationship Id="rId2" Type="http://schemas.openxmlformats.org/officeDocument/2006/relationships/image" Target="../media/image4.png"/><Relationship Id="rId19" Type="http://schemas.openxmlformats.org/officeDocument/2006/relationships/tags" Target="../tags/tag90.xml"/><Relationship Id="rId18" Type="http://schemas.openxmlformats.org/officeDocument/2006/relationships/image" Target="../media/image7.png"/><Relationship Id="rId17" Type="http://schemas.openxmlformats.org/officeDocument/2006/relationships/tags" Target="../tags/tag89.xml"/><Relationship Id="rId16" Type="http://schemas.openxmlformats.org/officeDocument/2006/relationships/tags" Target="../tags/tag88.xml"/><Relationship Id="rId15" Type="http://schemas.openxmlformats.org/officeDocument/2006/relationships/tags" Target="../tags/tag87.xml"/><Relationship Id="rId14" Type="http://schemas.openxmlformats.org/officeDocument/2006/relationships/tags" Target="../tags/tag86.xml"/><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tags" Target="../tags/tag74.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0" Type="http://schemas.openxmlformats.org/officeDocument/2006/relationships/notesSlide" Target="../notesSlides/notesSlide10.xml"/><Relationship Id="rId1" Type="http://schemas.openxmlformats.org/officeDocument/2006/relationships/tags" Target="../tags/tag115.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tags" Target="../tags/tag124.xml"/><Relationship Id="rId1" Type="http://schemas.openxmlformats.org/officeDocument/2006/relationships/tags" Target="../tags/tag12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5.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0" Type="http://schemas.openxmlformats.org/officeDocument/2006/relationships/notesSlide" Target="../notesSlides/notesSlide1.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7.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tags" Target="../tags/tag21.xml"/><Relationship Id="rId2" Type="http://schemas.openxmlformats.org/officeDocument/2006/relationships/image" Target="../media/image4.png"/><Relationship Id="rId1" Type="http://schemas.openxmlformats.org/officeDocument/2006/relationships/tags" Target="../tags/tag20.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tags" Target="../tags/tag23.xml"/><Relationship Id="rId2" Type="http://schemas.openxmlformats.org/officeDocument/2006/relationships/image" Target="../media/image4.png"/><Relationship Id="rId1" Type="http://schemas.openxmlformats.org/officeDocument/2006/relationships/tags" Target="../tags/tag22.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tags" Target="../tags/tag25.xml"/><Relationship Id="rId2" Type="http://schemas.openxmlformats.org/officeDocument/2006/relationships/image" Target="../media/image4.png"/><Relationship Id="rId1" Type="http://schemas.openxmlformats.org/officeDocument/2006/relationships/tags" Target="../tags/tag24.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tags" Target="../tags/tag27.xml"/><Relationship Id="rId1" Type="http://schemas.openxmlformats.org/officeDocument/2006/relationships/tags" Target="../tags/tag26.xml"/></Relationships>
</file>

<file path=ppt/slides/_rels/slide8.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0" Type="http://schemas.openxmlformats.org/officeDocument/2006/relationships/notesSlide" Target="../notesSlides/notesSlide7.xml"/><Relationship Id="rId3" Type="http://schemas.openxmlformats.org/officeDocument/2006/relationships/tags" Target="../tags/tag30.xml"/><Relationship Id="rId29" Type="http://schemas.openxmlformats.org/officeDocument/2006/relationships/slideLayout" Target="../slideLayouts/slideLayout2.xml"/><Relationship Id="rId28" Type="http://schemas.openxmlformats.org/officeDocument/2006/relationships/tags" Target="../tags/tag55.xml"/><Relationship Id="rId27" Type="http://schemas.openxmlformats.org/officeDocument/2006/relationships/tags" Target="../tags/tag54.xml"/><Relationship Id="rId26" Type="http://schemas.openxmlformats.org/officeDocument/2006/relationships/tags" Target="../tags/tag53.xml"/><Relationship Id="rId25" Type="http://schemas.openxmlformats.org/officeDocument/2006/relationships/tags" Target="../tags/tag52.xml"/><Relationship Id="rId24" Type="http://schemas.openxmlformats.org/officeDocument/2006/relationships/tags" Target="../tags/tag51.xml"/><Relationship Id="rId23" Type="http://schemas.openxmlformats.org/officeDocument/2006/relationships/tags" Target="../tags/tag50.xml"/><Relationship Id="rId22" Type="http://schemas.openxmlformats.org/officeDocument/2006/relationships/tags" Target="../tags/tag49.xml"/><Relationship Id="rId21" Type="http://schemas.openxmlformats.org/officeDocument/2006/relationships/tags" Target="../tags/tag48.xml"/><Relationship Id="rId20" Type="http://schemas.openxmlformats.org/officeDocument/2006/relationships/tags" Target="../tags/tag47.xml"/><Relationship Id="rId2" Type="http://schemas.openxmlformats.org/officeDocument/2006/relationships/tags" Target="../tags/tag29.xml"/><Relationship Id="rId19" Type="http://schemas.openxmlformats.org/officeDocument/2006/relationships/tags" Target="../tags/tag46.xml"/><Relationship Id="rId18" Type="http://schemas.openxmlformats.org/officeDocument/2006/relationships/tags" Target="../tags/tag45.xml"/><Relationship Id="rId17" Type="http://schemas.openxmlformats.org/officeDocument/2006/relationships/tags" Target="../tags/tag44.xml"/><Relationship Id="rId16" Type="http://schemas.openxmlformats.org/officeDocument/2006/relationships/tags" Target="../tags/tag43.xml"/><Relationship Id="rId15" Type="http://schemas.openxmlformats.org/officeDocument/2006/relationships/tags" Target="../tags/tag42.xml"/><Relationship Id="rId14" Type="http://schemas.openxmlformats.org/officeDocument/2006/relationships/tags" Target="../tags/tag41.xml"/><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tags" Target="../tags/tag28.xml"/></Relationships>
</file>

<file path=ppt/slides/_rels/slide9.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2" Type="http://schemas.openxmlformats.org/officeDocument/2006/relationships/notesSlide" Target="../notesSlides/notesSlide8.xml"/><Relationship Id="rId21" Type="http://schemas.openxmlformats.org/officeDocument/2006/relationships/slideLayout" Target="../slideLayouts/slideLayout1.xml"/><Relationship Id="rId20" Type="http://schemas.openxmlformats.org/officeDocument/2006/relationships/tags" Target="../tags/tag73.xml"/><Relationship Id="rId2" Type="http://schemas.openxmlformats.org/officeDocument/2006/relationships/image" Target="../media/image4.png"/><Relationship Id="rId19" Type="http://schemas.openxmlformats.org/officeDocument/2006/relationships/tags" Target="../tags/tag72.xml"/><Relationship Id="rId18" Type="http://schemas.openxmlformats.org/officeDocument/2006/relationships/tags" Target="../tags/tag71.xml"/><Relationship Id="rId17" Type="http://schemas.openxmlformats.org/officeDocument/2006/relationships/tags" Target="../tags/tag70.xml"/><Relationship Id="rId16" Type="http://schemas.openxmlformats.org/officeDocument/2006/relationships/tags" Target="../tags/tag69.xml"/><Relationship Id="rId15" Type="http://schemas.openxmlformats.org/officeDocument/2006/relationships/tags" Target="../tags/tag68.xml"/><Relationship Id="rId14" Type="http://schemas.openxmlformats.org/officeDocument/2006/relationships/tags" Target="../tags/tag67.xml"/><Relationship Id="rId13" Type="http://schemas.openxmlformats.org/officeDocument/2006/relationships/image" Target="../media/image6.png"/><Relationship Id="rId12" Type="http://schemas.openxmlformats.org/officeDocument/2006/relationships/tags" Target="../tags/tag66.xml"/><Relationship Id="rId11" Type="http://schemas.openxmlformats.org/officeDocument/2006/relationships/tags" Target="../tags/tag65.xml"/><Relationship Id="rId10" Type="http://schemas.openxmlformats.org/officeDocument/2006/relationships/tags" Target="../tags/tag64.xml"/><Relationship Id="rId1" Type="http://schemas.openxmlformats.org/officeDocument/2006/relationships/tags" Target="../tags/tag5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grpSp>
        <p:nvGrpSpPr>
          <p:cNvPr id="2" name="组合 1"/>
          <p:cNvGrpSpPr/>
          <p:nvPr/>
        </p:nvGrpSpPr>
        <p:grpSpPr>
          <a:xfrm>
            <a:off x="1108710" y="2760980"/>
            <a:ext cx="9974580" cy="1382395"/>
            <a:chOff x="2620" y="4851"/>
            <a:chExt cx="15708" cy="2177"/>
          </a:xfrm>
        </p:grpSpPr>
        <p:sp>
          <p:nvSpPr>
            <p:cNvPr id="31" name="文本框 30"/>
            <p:cNvSpPr txBox="1"/>
            <p:nvPr/>
          </p:nvSpPr>
          <p:spPr>
            <a:xfrm>
              <a:off x="2620" y="4851"/>
              <a:ext cx="15708" cy="822"/>
            </a:xfrm>
            <a:prstGeom prst="rect">
              <a:avLst/>
            </a:prstGeom>
            <a:noFill/>
          </p:spPr>
          <p:txBody>
            <a:bodyPr wrap="square" rtlCol="0">
              <a:spAutoFit/>
            </a:bodyPr>
            <a:p>
              <a:pPr algn="ctr"/>
              <a:r>
                <a:rPr lang="ru-RU" sz="2800" dirty="0">
                  <a:gradFill>
                    <a:gsLst>
                      <a:gs pos="0">
                        <a:srgbClr val="007BD3"/>
                      </a:gs>
                      <a:gs pos="100000">
                        <a:srgbClr val="034373"/>
                      </a:gs>
                    </a:gsLst>
                    <a:lin scaled="0"/>
                  </a:gradFill>
                  <a:latin typeface="Times New Roman" panose="02020603050405020304" charset="0"/>
                  <a:cs typeface="Times New Roman" panose="02020603050405020304" charset="0"/>
                  <a:sym typeface="+mn-ea"/>
                </a:rPr>
                <a:t>Основы моделирования бизнес-процессов</a:t>
              </a:r>
              <a:endParaRPr lang="ru-RU" altLang="zh-CN" sz="2800" dirty="0">
                <a:gradFill>
                  <a:gsLst>
                    <a:gs pos="0">
                      <a:srgbClr val="007BD3"/>
                    </a:gs>
                    <a:gs pos="100000">
                      <a:srgbClr val="034373"/>
                    </a:gs>
                  </a:gsLst>
                  <a:lin scaled="0"/>
                </a:gradFill>
                <a:latin typeface="Times New Roman" panose="02020603050405020304" charset="0"/>
                <a:ea typeface="Arial" panose="020B0604020202020204" pitchFamily="34" charset="0"/>
                <a:cs typeface="Times New Roman" panose="02020603050405020304" charset="0"/>
                <a:sym typeface="+mn-ea"/>
              </a:endParaRPr>
            </a:p>
          </p:txBody>
        </p:sp>
        <p:sp>
          <p:nvSpPr>
            <p:cNvPr id="6" name="文本框 5"/>
            <p:cNvSpPr txBox="1"/>
            <p:nvPr/>
          </p:nvSpPr>
          <p:spPr>
            <a:xfrm>
              <a:off x="6682" y="6594"/>
              <a:ext cx="7583" cy="434"/>
            </a:xfrm>
            <a:prstGeom prst="rect">
              <a:avLst/>
            </a:prstGeom>
            <a:noFill/>
          </p:spPr>
          <p:txBody>
            <a:bodyPr wrap="square" rtlCol="0" anchor="t">
              <a:spAutoFit/>
            </a:bodyPr>
            <a:p>
              <a:pPr algn="ctr" rtl="0"/>
              <a:r>
                <a:rPr lang="ru-RU" sz="1200" dirty="0">
                  <a:solidFill>
                    <a:schemeClr val="accent3"/>
                  </a:solidFill>
                  <a:latin typeface="Calibri" panose="020F0502020204030204" charset="0"/>
                  <a:cs typeface="Calibri" panose="020F0502020204030204" charset="0"/>
                  <a:sym typeface="+mn-ea"/>
                </a:rPr>
                <a:t>Семинар 11. Непрерывный процесс совершенствования</a:t>
              </a:r>
              <a:endParaRPr lang="ru-RU" altLang="zh-CN" sz="1200" dirty="0">
                <a:solidFill>
                  <a:schemeClr val="accent3"/>
                </a:solidFill>
                <a:latin typeface="Calibri" panose="020F0502020204030204" charset="0"/>
                <a:ea typeface="Arial" panose="020B0604020202020204" pitchFamily="34" charset="0"/>
                <a:cs typeface="Calibri" panose="020F0502020204030204" charset="0"/>
                <a:sym typeface="+mn-ea"/>
              </a:endParaRPr>
            </a:p>
          </p:txBody>
        </p:sp>
      </p:grpSp>
    </p:spTree>
    <p:custDataLst>
      <p:tags r:id="rId2"/>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A-图片 10" descr="C:\Users\Administrator\Desktop\图片1.png图片1"/>
          <p:cNvPicPr>
            <a:picLocks noChangeAspect="1"/>
          </p:cNvPicPr>
          <p:nvPr>
            <p:custDataLst>
              <p:tags r:id="rId1"/>
            </p:custDataLst>
          </p:nvPr>
        </p:nvPicPr>
        <p:blipFill>
          <a:blip r:embed="rId2"/>
          <a:srcRect l="21875" r="21875"/>
          <a:stretch>
            <a:fillRect/>
          </a:stretch>
        </p:blipFill>
        <p:spPr>
          <a:xfrm>
            <a:off x="233045" y="381635"/>
            <a:ext cx="6095365" cy="6095365"/>
          </a:xfrm>
          <a:prstGeom prst="rect">
            <a:avLst/>
          </a:prstGeom>
        </p:spPr>
      </p:pic>
      <p:sp>
        <p:nvSpPr>
          <p:cNvPr id="5" name="PA-任意多边形 4"/>
          <p:cNvSpPr/>
          <p:nvPr>
            <p:custDataLst>
              <p:tags r:id="rId3"/>
            </p:custDataLst>
          </p:nvPr>
        </p:nvSpPr>
        <p:spPr>
          <a:xfrm>
            <a:off x="495300" y="1678305"/>
            <a:ext cx="5832475" cy="53911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6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6"/>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rgbClr val="538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6" name="PA-任意多边形 5"/>
          <p:cNvSpPr/>
          <p:nvPr>
            <p:custDataLst>
              <p:tags r:id="rId4"/>
            </p:custDataLst>
          </p:nvPr>
        </p:nvSpPr>
        <p:spPr>
          <a:xfrm>
            <a:off x="495300" y="2567305"/>
            <a:ext cx="5832475" cy="53911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6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6"/>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8" name="PA-任意多边形 7"/>
          <p:cNvSpPr/>
          <p:nvPr>
            <p:custDataLst>
              <p:tags r:id="rId5"/>
            </p:custDataLst>
          </p:nvPr>
        </p:nvSpPr>
        <p:spPr>
          <a:xfrm>
            <a:off x="495935" y="3456305"/>
            <a:ext cx="5831840" cy="53911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6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6"/>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rgbClr val="538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10" name="PA-任意多边形 9"/>
          <p:cNvSpPr/>
          <p:nvPr>
            <p:custDataLst>
              <p:tags r:id="rId6"/>
            </p:custDataLst>
          </p:nvPr>
        </p:nvSpPr>
        <p:spPr>
          <a:xfrm>
            <a:off x="495935" y="4345305"/>
            <a:ext cx="5831840" cy="53911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11" name="PA-任意多边形 10"/>
          <p:cNvSpPr/>
          <p:nvPr>
            <p:custDataLst>
              <p:tags r:id="rId7"/>
            </p:custDataLst>
          </p:nvPr>
        </p:nvSpPr>
        <p:spPr>
          <a:xfrm>
            <a:off x="677545" y="1749425"/>
            <a:ext cx="2320290"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altLang="en-US" sz="1400">
                <a:solidFill>
                  <a:schemeClr val="accent6">
                    <a:lumMod val="50000"/>
                  </a:schemeClr>
                </a:solidFill>
                <a:latin typeface="Times New Roman" panose="02020603050405020304" charset="0"/>
                <a:cs typeface="Times New Roman" panose="02020603050405020304" charset="0"/>
                <a:sym typeface="+mn-ea"/>
              </a:rPr>
              <a:t>Использование платформы </a:t>
            </a:r>
            <a:r>
              <a:rPr lang="zh-CN" altLang="en-US" sz="1400" dirty="0">
                <a:solidFill>
                  <a:schemeClr val="accent6">
                    <a:lumMod val="50000"/>
                  </a:schemeClr>
                </a:solidFill>
                <a:latin typeface="Times New Roman" panose="02020603050405020304" charset="0"/>
                <a:ea typeface="Arial" panose="020B0604020202020204" pitchFamily="34" charset="0"/>
                <a:cs typeface="Times New Roman" panose="02020603050405020304" charset="0"/>
                <a:sym typeface="+mn-ea"/>
              </a:rPr>
              <a:t>Comindware</a:t>
            </a:r>
            <a:endParaRPr lang="zh-CN" altLang="en-US" sz="1400">
              <a:latin typeface="Times New Roman" panose="02020603050405020304" charset="0"/>
              <a:ea typeface="Arial" panose="020B0604020202020204" pitchFamily="34" charset="0"/>
              <a:cs typeface="Times New Roman" panose="02020603050405020304" charset="0"/>
            </a:endParaRPr>
          </a:p>
        </p:txBody>
      </p:sp>
      <p:sp>
        <p:nvSpPr>
          <p:cNvPr id="12" name="PA-任意多边形 11"/>
          <p:cNvSpPr/>
          <p:nvPr>
            <p:custDataLst>
              <p:tags r:id="rId8"/>
            </p:custDataLst>
          </p:nvPr>
        </p:nvSpPr>
        <p:spPr>
          <a:xfrm>
            <a:off x="678180" y="2638425"/>
            <a:ext cx="2319655"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altLang="en-US" sz="1400">
                <a:solidFill>
                  <a:schemeClr val="accent6">
                    <a:lumMod val="50000"/>
                  </a:schemeClr>
                </a:solidFill>
                <a:latin typeface="Times New Roman" panose="02020603050405020304" charset="0"/>
                <a:cs typeface="Times New Roman" panose="02020603050405020304" charset="0"/>
                <a:sym typeface="+mn-ea"/>
              </a:rPr>
              <a:t>Оптимизация части бэк-оффисных процессов</a:t>
            </a:r>
            <a:endParaRPr lang="zh-CN" altLang="en-US" sz="1400">
              <a:ea typeface="Arial" panose="020B0604020202020204" pitchFamily="34" charset="0"/>
            </a:endParaRPr>
          </a:p>
        </p:txBody>
      </p:sp>
      <p:sp>
        <p:nvSpPr>
          <p:cNvPr id="13" name="PA-任意多边形 12"/>
          <p:cNvSpPr/>
          <p:nvPr>
            <p:custDataLst>
              <p:tags r:id="rId9"/>
            </p:custDataLst>
          </p:nvPr>
        </p:nvSpPr>
        <p:spPr>
          <a:xfrm>
            <a:off x="677545" y="3527425"/>
            <a:ext cx="2319655"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altLang="en-US" sz="1400">
                <a:solidFill>
                  <a:schemeClr val="accent6">
                    <a:lumMod val="50000"/>
                  </a:schemeClr>
                </a:solidFill>
                <a:latin typeface="Times New Roman" panose="02020603050405020304" charset="0"/>
                <a:cs typeface="Times New Roman" panose="02020603050405020304" charset="0"/>
                <a:sym typeface="+mn-ea"/>
              </a:rPr>
              <a:t>Использование платформы </a:t>
            </a:r>
            <a:r>
              <a:rPr lang="en-US" altLang="en-US" sz="1400">
                <a:solidFill>
                  <a:schemeClr val="accent6">
                    <a:lumMod val="50000"/>
                  </a:schemeClr>
                </a:solidFill>
                <a:latin typeface="Times New Roman" panose="02020603050405020304" charset="0"/>
                <a:cs typeface="Times New Roman" panose="02020603050405020304" charset="0"/>
                <a:sym typeface="+mn-ea"/>
              </a:rPr>
              <a:t>CRM</a:t>
            </a:r>
            <a:endParaRPr lang="zh-CN" altLang="en-US" sz="1400">
              <a:ea typeface="Arial" panose="020B0604020202020204" pitchFamily="34" charset="0"/>
            </a:endParaRPr>
          </a:p>
        </p:txBody>
      </p:sp>
      <p:sp>
        <p:nvSpPr>
          <p:cNvPr id="14" name="PA-任意多边形 13"/>
          <p:cNvSpPr/>
          <p:nvPr>
            <p:custDataLst>
              <p:tags r:id="rId10"/>
            </p:custDataLst>
          </p:nvPr>
        </p:nvSpPr>
        <p:spPr>
          <a:xfrm>
            <a:off x="676910" y="4416425"/>
            <a:ext cx="2320925"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altLang="en-US" sz="1400">
                <a:solidFill>
                  <a:schemeClr val="accent6">
                    <a:lumMod val="50000"/>
                  </a:schemeClr>
                </a:solidFill>
                <a:latin typeface="Times New Roman" panose="02020603050405020304" charset="0"/>
                <a:cs typeface="Times New Roman" panose="02020603050405020304" charset="0"/>
                <a:sym typeface="+mn-ea"/>
              </a:rPr>
              <a:t>Автоматизация контроля</a:t>
            </a:r>
            <a:endParaRPr lang="ru-RU" altLang="en-US"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sym typeface="+mn-ea"/>
            </a:endParaRPr>
          </a:p>
        </p:txBody>
      </p:sp>
      <p:cxnSp>
        <p:nvCxnSpPr>
          <p:cNvPr id="27" name="PA-直接连接符 26"/>
          <p:cNvCxnSpPr/>
          <p:nvPr>
            <p:custDataLst>
              <p:tags r:id="rId11"/>
            </p:custDataLst>
          </p:nvPr>
        </p:nvCxnSpPr>
        <p:spPr>
          <a:xfrm>
            <a:off x="6932304" y="1756435"/>
            <a:ext cx="0" cy="3927120"/>
          </a:xfrm>
          <a:prstGeom prst="line">
            <a:avLst/>
          </a:prstGeom>
          <a:ln>
            <a:solidFill>
              <a:srgbClr val="53849F"/>
            </a:solidFill>
            <a:prstDash val="dash"/>
          </a:ln>
        </p:spPr>
        <p:style>
          <a:lnRef idx="1">
            <a:schemeClr val="accent1"/>
          </a:lnRef>
          <a:fillRef idx="0">
            <a:schemeClr val="accent1"/>
          </a:fillRef>
          <a:effectRef idx="0">
            <a:schemeClr val="accent1"/>
          </a:effectRef>
          <a:fontRef idx="minor">
            <a:schemeClr val="tx1"/>
          </a:fontRef>
        </p:style>
      </p:cxnSp>
      <p:grpSp>
        <p:nvGrpSpPr>
          <p:cNvPr id="9" name="PA-组合 8"/>
          <p:cNvGrpSpPr/>
          <p:nvPr>
            <p:custDataLst>
              <p:tags r:id="rId12"/>
            </p:custDataLst>
          </p:nvPr>
        </p:nvGrpSpPr>
        <p:grpSpPr>
          <a:xfrm>
            <a:off x="1160169" y="381826"/>
            <a:ext cx="10465435" cy="664845"/>
            <a:chOff x="829751" y="410401"/>
            <a:chExt cx="10465435" cy="664845"/>
          </a:xfrm>
        </p:grpSpPr>
        <p:sp>
          <p:nvSpPr>
            <p:cNvPr id="28" name="PA-文本框 39"/>
            <p:cNvSpPr txBox="1">
              <a:spLocks noChangeArrowheads="1"/>
            </p:cNvSpPr>
            <p:nvPr>
              <p:custDataLst>
                <p:tags r:id="rId13"/>
              </p:custDataLst>
            </p:nvPr>
          </p:nvSpPr>
          <p:spPr bwMode="auto">
            <a:xfrm>
              <a:off x="5277291" y="410401"/>
              <a:ext cx="6017895" cy="664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r">
                <a:spcBef>
                  <a:spcPct val="0"/>
                </a:spcBef>
                <a:defRPr/>
              </a:pPr>
              <a:r>
                <a:rPr lang="ru-RU" sz="2000" b="1" dirty="0">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Приоретизация инициатив с помощью фреймворка RICE </a:t>
              </a:r>
              <a:endParaRPr lang="ru-RU" altLang="en-US" sz="2000" b="1" dirty="0">
                <a:ln/>
                <a:solidFill>
                  <a:schemeClr val="tx1"/>
                </a:solidFill>
                <a:effectLst>
                  <a:outerShdw blurRad="38100" dist="19050" dir="2700000" algn="tl" rotWithShape="0">
                    <a:schemeClr val="dk1">
                      <a:alpha val="40000"/>
                    </a:schemeClr>
                  </a:outerShdw>
                </a:effectLst>
                <a:latin typeface="Times New Roman" panose="02020603050405020304" charset="0"/>
                <a:ea typeface="Arial" panose="020B0604020202020204" pitchFamily="34" charset="0"/>
                <a:cs typeface="Times New Roman" panose="02020603050405020304" charset="0"/>
                <a:sym typeface="+mn-ea"/>
              </a:endParaRPr>
            </a:p>
          </p:txBody>
        </p:sp>
        <p:sp>
          <p:nvSpPr>
            <p:cNvPr id="29" name="PA-文本框 39"/>
            <p:cNvSpPr txBox="1">
              <a:spLocks noChangeArrowheads="1"/>
            </p:cNvSpPr>
            <p:nvPr>
              <p:custDataLst>
                <p:tags r:id="rId14"/>
              </p:custDataLst>
            </p:nvPr>
          </p:nvSpPr>
          <p:spPr bwMode="auto">
            <a:xfrm>
              <a:off x="829751" y="764079"/>
              <a:ext cx="1694151"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dist">
                <a:spcBef>
                  <a:spcPct val="0"/>
                </a:spcBef>
                <a:defRPr/>
              </a:pPr>
              <a:r>
                <a:rPr lang="en-US" altLang="zh-CN" sz="900" dirty="0">
                  <a:solidFill>
                    <a:srgbClr val="9FA3AC"/>
                  </a:solidFill>
                  <a:effectLst/>
                  <a:ea typeface="Arial" panose="020B0604020202020204" pitchFamily="34" charset="0"/>
                </a:rPr>
                <a:t> </a:t>
              </a:r>
              <a:endParaRPr lang="en-US" altLang="zh-CN" sz="900" dirty="0">
                <a:solidFill>
                  <a:srgbClr val="9FA3AC"/>
                </a:solidFill>
                <a:effectLst/>
                <a:ea typeface="Arial" panose="020B0604020202020204" pitchFamily="34" charset="0"/>
              </a:endParaRPr>
            </a:p>
          </p:txBody>
        </p:sp>
      </p:grpSp>
      <p:sp>
        <p:nvSpPr>
          <p:cNvPr id="3" name="PA-任意多边形 10"/>
          <p:cNvSpPr/>
          <p:nvPr>
            <p:custDataLst>
              <p:tags r:id="rId15"/>
            </p:custDataLst>
          </p:nvPr>
        </p:nvSpPr>
        <p:spPr>
          <a:xfrm>
            <a:off x="7895590" y="1960880"/>
            <a:ext cx="3265805" cy="4179570"/>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indent="0" algn="ctr">
              <a:lnSpc>
                <a:spcPct val="120000"/>
              </a:lnSpc>
              <a:spcAft>
                <a:spcPts val="0"/>
              </a:spcAft>
              <a:buNone/>
            </a:pPr>
            <a:r>
              <a:rPr lang="en-US" sz="1200" b="1" dirty="0">
                <a:solidFill>
                  <a:schemeClr val="accent6">
                    <a:lumMod val="50000"/>
                  </a:schemeClr>
                </a:solidFill>
                <a:latin typeface="Times New Roman" panose="02020603050405020304" charset="0"/>
                <a:cs typeface="Times New Roman" panose="02020603050405020304" charset="0"/>
                <a:sym typeface="+mn-ea"/>
              </a:rPr>
              <a:t>RICE SCORE </a:t>
            </a:r>
            <a:r>
              <a:rPr lang="en-US" sz="1200" dirty="0">
                <a:solidFill>
                  <a:schemeClr val="accent6">
                    <a:lumMod val="50000"/>
                  </a:schemeClr>
                </a:solidFill>
                <a:latin typeface="Times New Roman" panose="02020603050405020304" charset="0"/>
                <a:cs typeface="Times New Roman" panose="02020603050405020304" charset="0"/>
                <a:sym typeface="+mn-ea"/>
              </a:rPr>
              <a:t>- </a:t>
            </a:r>
            <a:r>
              <a:rPr lang="ru-RU" sz="1200" dirty="0">
                <a:solidFill>
                  <a:schemeClr val="accent6">
                    <a:lumMod val="50000"/>
                  </a:schemeClr>
                </a:solidFill>
                <a:latin typeface="Times New Roman" panose="02020603050405020304" charset="0"/>
                <a:cs typeface="Times New Roman" panose="02020603050405020304" charset="0"/>
                <a:sym typeface="+mn-ea"/>
              </a:rPr>
              <a:t>показатель </a:t>
            </a:r>
            <a:r>
              <a:rPr lang="ru-RU" sz="1200" dirty="0" err="1">
                <a:solidFill>
                  <a:schemeClr val="accent6">
                    <a:lumMod val="50000"/>
                  </a:schemeClr>
                </a:solidFill>
                <a:latin typeface="Times New Roman" panose="02020603050405020304" charset="0"/>
                <a:cs typeface="Times New Roman" panose="02020603050405020304" charset="0"/>
                <a:sym typeface="+mn-ea"/>
              </a:rPr>
              <a:t>приорететности</a:t>
            </a:r>
            <a:r>
              <a:rPr lang="ru-RU" sz="1200" dirty="0">
                <a:solidFill>
                  <a:schemeClr val="accent6">
                    <a:lumMod val="50000"/>
                  </a:schemeClr>
                </a:solidFill>
                <a:latin typeface="Times New Roman" panose="02020603050405020304" charset="0"/>
                <a:cs typeface="Times New Roman" panose="02020603050405020304" charset="0"/>
                <a:sym typeface="+mn-ea"/>
              </a:rPr>
              <a:t> гипотез;</a:t>
            </a:r>
            <a:endParaRPr lang="ru-RU" sz="1200" baseline="0" dirty="0">
              <a:solidFill>
                <a:schemeClr val="accent6">
                  <a:lumMod val="50000"/>
                </a:schemeClr>
              </a:solidFill>
              <a:latin typeface="Times New Roman" panose="02020603050405020304" charset="0"/>
              <a:cs typeface="Times New Roman" panose="02020603050405020304" charset="0"/>
            </a:endParaRPr>
          </a:p>
          <a:p>
            <a:pPr marL="0" indent="0" algn="ctr">
              <a:lnSpc>
                <a:spcPct val="120000"/>
              </a:lnSpc>
              <a:spcAft>
                <a:spcPts val="0"/>
              </a:spcAft>
              <a:buNone/>
            </a:pPr>
            <a:r>
              <a:rPr lang="en-US" sz="1200" b="1" dirty="0">
                <a:solidFill>
                  <a:schemeClr val="accent6">
                    <a:lumMod val="50000"/>
                  </a:schemeClr>
                </a:solidFill>
                <a:latin typeface="Times New Roman" panose="02020603050405020304" charset="0"/>
                <a:cs typeface="Times New Roman" panose="02020603050405020304" charset="0"/>
                <a:sym typeface="+mn-ea"/>
              </a:rPr>
              <a:t>Reach</a:t>
            </a:r>
            <a:r>
              <a:rPr lang="en-US" sz="1200" dirty="0">
                <a:solidFill>
                  <a:schemeClr val="accent6">
                    <a:lumMod val="50000"/>
                  </a:schemeClr>
                </a:solidFill>
                <a:latin typeface="Times New Roman" panose="02020603050405020304" charset="0"/>
                <a:cs typeface="Times New Roman" panose="02020603050405020304" charset="0"/>
                <a:sym typeface="+mn-ea"/>
              </a:rPr>
              <a:t> - </a:t>
            </a:r>
            <a:r>
              <a:rPr lang="ru-RU" sz="1200" dirty="0">
                <a:solidFill>
                  <a:schemeClr val="accent6">
                    <a:lumMod val="50000"/>
                  </a:schemeClr>
                </a:solidFill>
                <a:latin typeface="Times New Roman" panose="02020603050405020304" charset="0"/>
                <a:cs typeface="Times New Roman" panose="02020603050405020304" charset="0"/>
                <a:sym typeface="+mn-ea"/>
              </a:rPr>
              <a:t>охват. Количество людей задействованных в инициативе;</a:t>
            </a:r>
            <a:endParaRPr lang="ru-RU" sz="1200" baseline="0" dirty="0">
              <a:solidFill>
                <a:schemeClr val="accent6">
                  <a:lumMod val="50000"/>
                </a:schemeClr>
              </a:solidFill>
              <a:latin typeface="Times New Roman" panose="02020603050405020304" charset="0"/>
              <a:cs typeface="Times New Roman" panose="02020603050405020304" charset="0"/>
            </a:endParaRPr>
          </a:p>
          <a:p>
            <a:pPr marL="0" indent="0" algn="ctr">
              <a:lnSpc>
                <a:spcPct val="120000"/>
              </a:lnSpc>
              <a:spcAft>
                <a:spcPts val="0"/>
              </a:spcAft>
              <a:buNone/>
            </a:pPr>
            <a:r>
              <a:rPr lang="en-US" sz="1200" b="1" dirty="0">
                <a:solidFill>
                  <a:schemeClr val="accent6">
                    <a:lumMod val="50000"/>
                  </a:schemeClr>
                </a:solidFill>
                <a:latin typeface="Times New Roman" panose="02020603050405020304" charset="0"/>
                <a:cs typeface="Times New Roman" panose="02020603050405020304" charset="0"/>
                <a:sym typeface="+mn-ea"/>
              </a:rPr>
              <a:t>Impact</a:t>
            </a:r>
            <a:r>
              <a:rPr lang="en-US" sz="1200" dirty="0">
                <a:solidFill>
                  <a:schemeClr val="accent6">
                    <a:lumMod val="50000"/>
                  </a:schemeClr>
                </a:solidFill>
                <a:latin typeface="Times New Roman" panose="02020603050405020304" charset="0"/>
                <a:cs typeface="Times New Roman" panose="02020603050405020304" charset="0"/>
                <a:sym typeface="+mn-ea"/>
              </a:rPr>
              <a:t> - </a:t>
            </a:r>
            <a:r>
              <a:rPr lang="ru-RU" sz="1200" dirty="0">
                <a:solidFill>
                  <a:schemeClr val="accent6">
                    <a:lumMod val="50000"/>
                  </a:schemeClr>
                </a:solidFill>
                <a:latin typeface="Times New Roman" panose="02020603050405020304" charset="0"/>
                <a:cs typeface="Times New Roman" panose="02020603050405020304" charset="0"/>
                <a:sym typeface="+mn-ea"/>
              </a:rPr>
              <a:t>влияние</a:t>
            </a:r>
            <a:endParaRPr lang="ru-RU" sz="1200" baseline="0" dirty="0">
              <a:solidFill>
                <a:schemeClr val="accent6">
                  <a:lumMod val="50000"/>
                </a:schemeClr>
              </a:solidFill>
              <a:latin typeface="Times New Roman" panose="02020603050405020304" charset="0"/>
              <a:cs typeface="Times New Roman" panose="02020603050405020304" charset="0"/>
            </a:endParaRPr>
          </a:p>
          <a:p>
            <a:pPr marL="0" indent="0" algn="ctr">
              <a:lnSpc>
                <a:spcPct val="120000"/>
              </a:lnSpc>
              <a:spcAft>
                <a:spcPts val="0"/>
              </a:spcAft>
              <a:buNone/>
            </a:pPr>
            <a:r>
              <a:rPr lang="ru-RU" sz="1200" dirty="0">
                <a:solidFill>
                  <a:schemeClr val="accent6">
                    <a:lumMod val="50000"/>
                  </a:schemeClr>
                </a:solidFill>
                <a:latin typeface="Times New Roman" panose="02020603050405020304" charset="0"/>
                <a:cs typeface="Times New Roman" panose="02020603050405020304" charset="0"/>
                <a:sym typeface="+mn-ea"/>
              </a:rPr>
              <a:t>  3 - сильное воздействие</a:t>
            </a:r>
            <a:endParaRPr lang="ru-RU" sz="1200" baseline="0" dirty="0">
              <a:solidFill>
                <a:schemeClr val="accent6">
                  <a:lumMod val="50000"/>
                </a:schemeClr>
              </a:solidFill>
              <a:latin typeface="Times New Roman" panose="02020603050405020304" charset="0"/>
              <a:cs typeface="Times New Roman" panose="02020603050405020304" charset="0"/>
            </a:endParaRPr>
          </a:p>
          <a:p>
            <a:pPr marL="0" indent="0" algn="ctr">
              <a:lnSpc>
                <a:spcPct val="120000"/>
              </a:lnSpc>
              <a:spcAft>
                <a:spcPts val="0"/>
              </a:spcAft>
              <a:buNone/>
            </a:pPr>
            <a:r>
              <a:rPr lang="ru-RU" sz="1200" dirty="0">
                <a:solidFill>
                  <a:schemeClr val="accent6">
                    <a:lumMod val="50000"/>
                  </a:schemeClr>
                </a:solidFill>
                <a:latin typeface="Times New Roman" panose="02020603050405020304" charset="0"/>
                <a:cs typeface="Times New Roman" panose="02020603050405020304" charset="0"/>
                <a:sym typeface="+mn-ea"/>
              </a:rPr>
              <a:t>  2 - среднее воздействие</a:t>
            </a:r>
            <a:endParaRPr lang="ru-RU" sz="1200" baseline="0" dirty="0">
              <a:solidFill>
                <a:schemeClr val="accent6">
                  <a:lumMod val="50000"/>
                </a:schemeClr>
              </a:solidFill>
              <a:latin typeface="Times New Roman" panose="02020603050405020304" charset="0"/>
              <a:cs typeface="Times New Roman" panose="02020603050405020304" charset="0"/>
            </a:endParaRPr>
          </a:p>
          <a:p>
            <a:pPr marL="0" indent="0" algn="ctr">
              <a:lnSpc>
                <a:spcPct val="120000"/>
              </a:lnSpc>
              <a:spcAft>
                <a:spcPts val="0"/>
              </a:spcAft>
              <a:buNone/>
            </a:pPr>
            <a:r>
              <a:rPr lang="ru-RU" sz="1200" dirty="0">
                <a:solidFill>
                  <a:schemeClr val="accent6">
                    <a:lumMod val="50000"/>
                  </a:schemeClr>
                </a:solidFill>
                <a:latin typeface="Times New Roman" panose="02020603050405020304" charset="0"/>
                <a:cs typeface="Times New Roman" panose="02020603050405020304" charset="0"/>
                <a:sym typeface="+mn-ea"/>
              </a:rPr>
              <a:t>  1 - слабое воздействие</a:t>
            </a:r>
            <a:endParaRPr lang="ru-RU" sz="1200" baseline="0" dirty="0">
              <a:solidFill>
                <a:schemeClr val="accent6">
                  <a:lumMod val="50000"/>
                </a:schemeClr>
              </a:solidFill>
              <a:latin typeface="Times New Roman" panose="02020603050405020304" charset="0"/>
              <a:cs typeface="Times New Roman" panose="02020603050405020304" charset="0"/>
            </a:endParaRPr>
          </a:p>
          <a:p>
            <a:pPr marL="0" indent="0" algn="ctr">
              <a:lnSpc>
                <a:spcPct val="120000"/>
              </a:lnSpc>
              <a:spcAft>
                <a:spcPts val="0"/>
              </a:spcAft>
              <a:buNone/>
            </a:pPr>
            <a:r>
              <a:rPr lang="ru-RU" sz="1200" dirty="0">
                <a:solidFill>
                  <a:schemeClr val="accent6">
                    <a:lumMod val="50000"/>
                  </a:schemeClr>
                </a:solidFill>
                <a:latin typeface="Times New Roman" panose="02020603050405020304" charset="0"/>
                <a:cs typeface="Times New Roman" panose="02020603050405020304" charset="0"/>
                <a:sym typeface="+mn-ea"/>
              </a:rPr>
              <a:t>  0.5 - минимальное воздействие</a:t>
            </a:r>
            <a:endParaRPr lang="ru-RU" sz="1200" baseline="0" dirty="0">
              <a:solidFill>
                <a:schemeClr val="accent6">
                  <a:lumMod val="50000"/>
                </a:schemeClr>
              </a:solidFill>
              <a:latin typeface="Times New Roman" panose="02020603050405020304" charset="0"/>
              <a:cs typeface="Times New Roman" panose="02020603050405020304" charset="0"/>
            </a:endParaRPr>
          </a:p>
          <a:p>
            <a:pPr marL="0" indent="0" algn="ctr">
              <a:lnSpc>
                <a:spcPct val="120000"/>
              </a:lnSpc>
              <a:spcAft>
                <a:spcPts val="0"/>
              </a:spcAft>
              <a:buNone/>
            </a:pPr>
            <a:r>
              <a:rPr lang="en-US" sz="1200" b="1" dirty="0">
                <a:solidFill>
                  <a:schemeClr val="accent6">
                    <a:lumMod val="50000"/>
                  </a:schemeClr>
                </a:solidFill>
                <a:latin typeface="Times New Roman" panose="02020603050405020304" charset="0"/>
                <a:cs typeface="Times New Roman" panose="02020603050405020304" charset="0"/>
                <a:sym typeface="+mn-ea"/>
              </a:rPr>
              <a:t>Confidence</a:t>
            </a:r>
            <a:r>
              <a:rPr lang="en-US" sz="1200" dirty="0">
                <a:solidFill>
                  <a:schemeClr val="accent6">
                    <a:lumMod val="50000"/>
                  </a:schemeClr>
                </a:solidFill>
                <a:latin typeface="Times New Roman" panose="02020603050405020304" charset="0"/>
                <a:cs typeface="Times New Roman" panose="02020603050405020304" charset="0"/>
                <a:sym typeface="+mn-ea"/>
              </a:rPr>
              <a:t> - </a:t>
            </a:r>
            <a:r>
              <a:rPr lang="ru-RU" sz="1200" dirty="0">
                <a:solidFill>
                  <a:schemeClr val="accent6">
                    <a:lumMod val="50000"/>
                  </a:schemeClr>
                </a:solidFill>
                <a:latin typeface="Times New Roman" panose="02020603050405020304" charset="0"/>
                <a:cs typeface="Times New Roman" panose="02020603050405020304" charset="0"/>
                <a:sym typeface="+mn-ea"/>
              </a:rPr>
              <a:t>уверенность в оценке охвата, влияния и трудозатрат</a:t>
            </a:r>
            <a:endParaRPr lang="ru-RU" sz="1200" baseline="0" dirty="0">
              <a:solidFill>
                <a:schemeClr val="accent6">
                  <a:lumMod val="50000"/>
                </a:schemeClr>
              </a:solidFill>
              <a:latin typeface="Times New Roman" panose="02020603050405020304" charset="0"/>
              <a:cs typeface="Times New Roman" panose="02020603050405020304" charset="0"/>
            </a:endParaRPr>
          </a:p>
          <a:p>
            <a:pPr marL="0" indent="0" algn="ctr">
              <a:lnSpc>
                <a:spcPct val="120000"/>
              </a:lnSpc>
              <a:spcAft>
                <a:spcPts val="0"/>
              </a:spcAft>
              <a:buNone/>
            </a:pPr>
            <a:r>
              <a:rPr lang="ru-RU" sz="1200" dirty="0">
                <a:solidFill>
                  <a:schemeClr val="accent6">
                    <a:lumMod val="50000"/>
                  </a:schemeClr>
                </a:solidFill>
                <a:latin typeface="Times New Roman" panose="02020603050405020304" charset="0"/>
                <a:cs typeface="Times New Roman" panose="02020603050405020304" charset="0"/>
                <a:sym typeface="+mn-ea"/>
              </a:rPr>
              <a:t>  100% - высокая степень достоверности</a:t>
            </a:r>
            <a:endParaRPr lang="ru-RU" sz="1200" baseline="0" dirty="0">
              <a:solidFill>
                <a:schemeClr val="accent6">
                  <a:lumMod val="50000"/>
                </a:schemeClr>
              </a:solidFill>
              <a:latin typeface="Times New Roman" panose="02020603050405020304" charset="0"/>
              <a:cs typeface="Times New Roman" panose="02020603050405020304" charset="0"/>
            </a:endParaRPr>
          </a:p>
          <a:p>
            <a:pPr marL="0" indent="0" algn="ctr">
              <a:lnSpc>
                <a:spcPct val="120000"/>
              </a:lnSpc>
              <a:spcAft>
                <a:spcPts val="0"/>
              </a:spcAft>
              <a:buNone/>
            </a:pPr>
            <a:r>
              <a:rPr lang="ru-RU" sz="1200" dirty="0">
                <a:solidFill>
                  <a:schemeClr val="accent6">
                    <a:lumMod val="50000"/>
                  </a:schemeClr>
                </a:solidFill>
                <a:latin typeface="Times New Roman" panose="02020603050405020304" charset="0"/>
                <a:cs typeface="Times New Roman" panose="02020603050405020304" charset="0"/>
                <a:sym typeface="+mn-ea"/>
              </a:rPr>
              <a:t>  80% - средняя достоверность</a:t>
            </a:r>
            <a:endParaRPr lang="ru-RU" sz="1200" baseline="0" dirty="0">
              <a:solidFill>
                <a:schemeClr val="accent6">
                  <a:lumMod val="50000"/>
                </a:schemeClr>
              </a:solidFill>
              <a:latin typeface="Times New Roman" panose="02020603050405020304" charset="0"/>
              <a:cs typeface="Times New Roman" panose="02020603050405020304" charset="0"/>
            </a:endParaRPr>
          </a:p>
          <a:p>
            <a:pPr marL="0" indent="0" algn="ctr">
              <a:lnSpc>
                <a:spcPct val="120000"/>
              </a:lnSpc>
              <a:spcAft>
                <a:spcPts val="0"/>
              </a:spcAft>
              <a:buNone/>
            </a:pPr>
            <a:r>
              <a:rPr lang="ru-RU" sz="1200" dirty="0">
                <a:solidFill>
                  <a:schemeClr val="accent6">
                    <a:lumMod val="50000"/>
                  </a:schemeClr>
                </a:solidFill>
                <a:latin typeface="Times New Roman" panose="02020603050405020304" charset="0"/>
                <a:cs typeface="Times New Roman" panose="02020603050405020304" charset="0"/>
                <a:sym typeface="+mn-ea"/>
              </a:rPr>
              <a:t>  50% - низкая достоверность</a:t>
            </a:r>
            <a:endParaRPr lang="ru-RU" sz="1200" baseline="0" dirty="0">
              <a:solidFill>
                <a:schemeClr val="accent6">
                  <a:lumMod val="50000"/>
                </a:schemeClr>
              </a:solidFill>
              <a:latin typeface="Times New Roman" panose="02020603050405020304" charset="0"/>
              <a:cs typeface="Times New Roman" panose="02020603050405020304" charset="0"/>
            </a:endParaRPr>
          </a:p>
          <a:p>
            <a:pPr marL="0" indent="0" algn="ctr">
              <a:lnSpc>
                <a:spcPct val="120000"/>
              </a:lnSpc>
              <a:spcAft>
                <a:spcPts val="0"/>
              </a:spcAft>
              <a:buNone/>
            </a:pPr>
            <a:r>
              <a:rPr lang="en-US" sz="1200" b="1" dirty="0">
                <a:solidFill>
                  <a:schemeClr val="accent6">
                    <a:lumMod val="50000"/>
                  </a:schemeClr>
                </a:solidFill>
                <a:latin typeface="Times New Roman" panose="02020603050405020304" charset="0"/>
                <a:cs typeface="Times New Roman" panose="02020603050405020304" charset="0"/>
                <a:sym typeface="+mn-ea"/>
              </a:rPr>
              <a:t>Effort</a:t>
            </a:r>
            <a:r>
              <a:rPr lang="en-US" sz="1200" dirty="0">
                <a:solidFill>
                  <a:schemeClr val="accent6">
                    <a:lumMod val="50000"/>
                  </a:schemeClr>
                </a:solidFill>
                <a:latin typeface="Times New Roman" panose="02020603050405020304" charset="0"/>
                <a:cs typeface="Times New Roman" panose="02020603050405020304" charset="0"/>
                <a:sym typeface="+mn-ea"/>
              </a:rPr>
              <a:t> - </a:t>
            </a:r>
            <a:r>
              <a:rPr lang="ru-RU" sz="1200" dirty="0">
                <a:solidFill>
                  <a:schemeClr val="accent6">
                    <a:lumMod val="50000"/>
                  </a:schemeClr>
                </a:solidFill>
                <a:latin typeface="Times New Roman" panose="02020603050405020304" charset="0"/>
                <a:cs typeface="Times New Roman" panose="02020603050405020304" charset="0"/>
                <a:sym typeface="+mn-ea"/>
              </a:rPr>
              <a:t>трудозатраты. Оценивается общее количество ресурсов,  </a:t>
            </a:r>
            <a:endParaRPr lang="ru-RU" sz="1200" baseline="0" dirty="0">
              <a:solidFill>
                <a:schemeClr val="accent6">
                  <a:lumMod val="50000"/>
                </a:schemeClr>
              </a:solidFill>
              <a:latin typeface="Times New Roman" panose="02020603050405020304" charset="0"/>
              <a:cs typeface="Times New Roman" panose="02020603050405020304" charset="0"/>
            </a:endParaRPr>
          </a:p>
          <a:p>
            <a:pPr marL="0" indent="0" algn="ctr">
              <a:lnSpc>
                <a:spcPct val="120000"/>
              </a:lnSpc>
              <a:spcAft>
                <a:spcPts val="0"/>
              </a:spcAft>
              <a:buNone/>
            </a:pPr>
            <a:r>
              <a:rPr lang="ru-RU" sz="1200" dirty="0">
                <a:solidFill>
                  <a:schemeClr val="accent6">
                    <a:lumMod val="50000"/>
                  </a:schemeClr>
                </a:solidFill>
                <a:latin typeface="Times New Roman" panose="02020603050405020304" charset="0"/>
                <a:cs typeface="Times New Roman" panose="02020603050405020304" charset="0"/>
                <a:sym typeface="+mn-ea"/>
              </a:rPr>
              <a:t>необходимое для завершения инициативы за определенный</a:t>
            </a:r>
            <a:br>
              <a:rPr lang="ru-RU" sz="1200" dirty="0">
                <a:solidFill>
                  <a:schemeClr val="accent6">
                    <a:lumMod val="50000"/>
                  </a:schemeClr>
                </a:solidFill>
                <a:latin typeface="Times New Roman" panose="02020603050405020304" charset="0"/>
                <a:cs typeface="Times New Roman" panose="02020603050405020304" charset="0"/>
                <a:sym typeface="+mn-ea"/>
              </a:rPr>
            </a:br>
            <a:r>
              <a:rPr lang="ru-RU" sz="1200" dirty="0">
                <a:solidFill>
                  <a:schemeClr val="accent6">
                    <a:lumMod val="50000"/>
                  </a:schemeClr>
                </a:solidFill>
                <a:latin typeface="Times New Roman" panose="02020603050405020304" charset="0"/>
                <a:cs typeface="Times New Roman" panose="02020603050405020304" charset="0"/>
                <a:sym typeface="+mn-ea"/>
              </a:rPr>
              <a:t>период времени.</a:t>
            </a:r>
            <a:endParaRPr lang="ru-RU" altLang="en-US" sz="1200" dirty="0">
              <a:solidFill>
                <a:schemeClr val="accent6">
                  <a:lumMod val="50000"/>
                </a:schemeClr>
              </a:solidFill>
              <a:latin typeface="Times New Roman" panose="02020603050405020304" charset="0"/>
              <a:ea typeface="Arial" panose="020B0604020202020204" pitchFamily="34" charset="0"/>
              <a:cs typeface="Times New Roman" panose="02020603050405020304" charset="0"/>
              <a:sym typeface="+mn-ea"/>
            </a:endParaRPr>
          </a:p>
        </p:txBody>
      </p:sp>
      <p:sp>
        <p:nvSpPr>
          <p:cNvPr id="4" name="PA-任意多边形 4"/>
          <p:cNvSpPr/>
          <p:nvPr>
            <p:custDataLst>
              <p:tags r:id="rId16"/>
            </p:custDataLst>
          </p:nvPr>
        </p:nvSpPr>
        <p:spPr>
          <a:xfrm>
            <a:off x="495935" y="5178425"/>
            <a:ext cx="5832475" cy="53911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6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6"/>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rgbClr val="538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Arial" panose="020B0604020202020204" pitchFamily="34" charset="0"/>
            </a:endParaRPr>
          </a:p>
        </p:txBody>
      </p:sp>
      <p:sp>
        <p:nvSpPr>
          <p:cNvPr id="7" name="PA-任意多边形 10"/>
          <p:cNvSpPr/>
          <p:nvPr>
            <p:custDataLst>
              <p:tags r:id="rId17"/>
            </p:custDataLst>
          </p:nvPr>
        </p:nvSpPr>
        <p:spPr>
          <a:xfrm>
            <a:off x="678180" y="5249545"/>
            <a:ext cx="2319655"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en-US" sz="1400">
                <a:solidFill>
                  <a:schemeClr val="accent6">
                    <a:lumMod val="50000"/>
                  </a:schemeClr>
                </a:solidFill>
                <a:latin typeface="Times New Roman" panose="02020603050405020304" charset="0"/>
                <a:cs typeface="Times New Roman" panose="02020603050405020304" charset="0"/>
                <a:sym typeface="+mn-ea"/>
              </a:rPr>
              <a:t>Внедрение цифровой среды предприятия</a:t>
            </a:r>
            <a:endParaRPr lang="zh-CN" altLang="en-US" sz="1400">
              <a:ea typeface="Arial" panose="020B0604020202020204" pitchFamily="34" charset="0"/>
            </a:endParaRPr>
          </a:p>
        </p:txBody>
      </p:sp>
      <mc:AlternateContent xmlns:mc="http://schemas.openxmlformats.org/markup-compatibility/2006">
        <mc:Choice xmlns:a14="http://schemas.microsoft.com/office/drawing/2010/main" Requires="a14">
          <p:sp>
            <p:nvSpPr>
              <p:cNvPr id="2" name="Текстовое поле 1"/>
              <p:cNvSpPr txBox="1"/>
              <p:nvPr/>
            </p:nvSpPr>
            <p:spPr>
              <a:xfrm>
                <a:off x="7410450" y="1315720"/>
                <a:ext cx="3865245" cy="440690"/>
              </a:xfrm>
              <a:prstGeom prst="rect">
                <a:avLst/>
              </a:prstGeom>
              <a:noFill/>
            </p:spPr>
            <p:txBody>
              <a:bodyPr wrap="square" rtlCol="0" anchor="t">
                <a:noAutofit/>
              </a:bodyPr>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Cambria Math" panose="02040503050406030204" pitchFamily="18" charset="0"/>
                        </a:rPr>
                        <m:t>𝑅𝐼𝐶𝐸</m:t>
                      </m:r>
                      <m:r>
                        <a:rPr lang="en-US" sz="1400" b="0" i="1" smtClean="0">
                          <a:latin typeface="Cambria Math" panose="02040503050406030204" pitchFamily="18" charset="0"/>
                          <a:ea typeface="MS Mincho" charset="0"/>
                          <a:cs typeface="Cambria Math" panose="02040503050406030204" pitchFamily="18" charset="0"/>
                        </a:rPr>
                        <m:t> </m:t>
                      </m:r>
                      <m:r>
                        <a:rPr lang="en-US" sz="1400" b="0" i="1" smtClean="0">
                          <a:latin typeface="Cambria Math" panose="02040503050406030204" pitchFamily="18" charset="0"/>
                          <a:cs typeface="Cambria Math" panose="02040503050406030204" pitchFamily="18" charset="0"/>
                        </a:rPr>
                        <m:t>𝑆𝐶𝑂𝑅𝐸</m:t>
                      </m:r>
                      <m:r>
                        <a:rPr lang="en-US" sz="1400" b="0" i="1" smtClean="0">
                          <a:latin typeface="Cambria Math" panose="02040503050406030204" pitchFamily="18" charset="0"/>
                          <a:ea typeface="MS Mincho" charset="0"/>
                          <a:cs typeface="Cambria Math" panose="02040503050406030204" pitchFamily="18" charset="0"/>
                        </a:rPr>
                        <m:t>=</m:t>
                      </m:r>
                      <m:f>
                        <m:fPr>
                          <m:ctrlPr>
                            <a:rPr lang="en-US" sz="1400" b="0" i="1">
                              <a:latin typeface="Cambria Math" panose="02040503050406030204" pitchFamily="18" charset="0"/>
                              <a:cs typeface="Cambria Math" panose="02040503050406030204" pitchFamily="18" charset="0"/>
                            </a:rPr>
                          </m:ctrlPr>
                        </m:fPr>
                        <m:num>
                          <m:r>
                            <a:rPr lang="en-US" sz="1400" b="0" i="1">
                              <a:latin typeface="Cambria Math" panose="02040503050406030204" pitchFamily="18" charset="0"/>
                              <a:cs typeface="Cambria Math" panose="02040503050406030204" pitchFamily="18" charset="0"/>
                            </a:rPr>
                            <m:t>𝑅𝑒𝑎𝑐ℎ</m:t>
                          </m:r>
                          <m:r>
                            <a:rPr lang="en-US" sz="1400" b="0" i="1">
                              <a:latin typeface="Cambria Math" panose="02040503050406030204" pitchFamily="18" charset="0"/>
                              <a:ea typeface="MS Mincho" charset="0"/>
                              <a:cs typeface="Cambria Math" panose="02040503050406030204" pitchFamily="18" charset="0"/>
                            </a:rPr>
                            <m:t>·</m:t>
                          </m:r>
                          <m:r>
                            <a:rPr lang="en-US" sz="1400" b="0" i="1">
                              <a:latin typeface="Cambria Math" panose="02040503050406030204" pitchFamily="18" charset="0"/>
                              <a:cs typeface="Cambria Math" panose="02040503050406030204" pitchFamily="18" charset="0"/>
                            </a:rPr>
                            <m:t>𝐼𝑚𝑝𝑎𝑐𝑡</m:t>
                          </m:r>
                          <m:r>
                            <a:rPr lang="en-US" sz="1400" b="0" i="1">
                              <a:latin typeface="Cambria Math" panose="02040503050406030204" pitchFamily="18" charset="0"/>
                              <a:ea typeface="MS Mincho" charset="0"/>
                              <a:cs typeface="Cambria Math" panose="02040503050406030204" pitchFamily="18" charset="0"/>
                            </a:rPr>
                            <m:t>·</m:t>
                          </m:r>
                          <m:r>
                            <a:rPr lang="en-US" sz="1400" b="0" i="1">
                              <a:latin typeface="Cambria Math" panose="02040503050406030204" pitchFamily="18" charset="0"/>
                              <a:cs typeface="Cambria Math" panose="02040503050406030204" pitchFamily="18" charset="0"/>
                            </a:rPr>
                            <m:t>𝐶𝑜𝑛𝑓𝑖𝑑𝑒𝑛𝑐𝑒</m:t>
                          </m:r>
                        </m:num>
                        <m:den>
                          <m:r>
                            <a:rPr lang="en-US" sz="1400" b="0" i="1">
                              <a:latin typeface="Cambria Math" panose="02040503050406030204" pitchFamily="18" charset="0"/>
                              <a:cs typeface="Cambria Math" panose="02040503050406030204" pitchFamily="18" charset="0"/>
                            </a:rPr>
                            <m:t>𝐸𝑓𝑓𝑜𝑟𝑡</m:t>
                          </m:r>
                        </m:den>
                      </m:f>
                    </m:oMath>
                  </m:oMathPara>
                </a14:m>
                <a:endParaRPr lang="en-US" altLang="en-US" sz="1400" b="0" i="1">
                  <a:latin typeface="Times New Roman" panose="02020603050405020304" charset="0"/>
                  <a:cs typeface="Times New Roman" panose="02020603050405020304" charset="0"/>
                </a:endParaRPr>
              </a:p>
            </p:txBody>
          </p:sp>
        </mc:Choice>
        <mc:Fallback>
          <p:sp>
            <p:nvSpPr>
              <p:cNvPr id="2" name="Текстовое поле 1"/>
              <p:cNvSpPr txBox="1">
                <a:spLocks noRot="1" noChangeAspect="1" noMove="1" noResize="1" noEditPoints="1" noAdjustHandles="1" noChangeArrowheads="1" noChangeShapeType="1" noTextEdit="1"/>
              </p:cNvSpPr>
              <p:nvPr/>
            </p:nvSpPr>
            <p:spPr>
              <a:xfrm>
                <a:off x="7410450" y="1315720"/>
                <a:ext cx="3865245" cy="440690"/>
              </a:xfrm>
              <a:prstGeom prst="rect">
                <a:avLst/>
              </a:prstGeom>
              <a:blipFill rotWithShape="1">
                <a:blip r:embed="rId18"/>
                <a:stretch>
                  <a:fillRect b="-10086"/>
                </a:stretch>
              </a:blipFill>
            </p:spPr>
            <p:txBody>
              <a:bodyPr/>
              <a:lstStyle/>
              <a:p>
                <a:r>
                  <a:rPr lang="ru-RU" altLang="en-US">
                    <a:noFill/>
                  </a:rPr>
                  <a:t> </a:t>
                </a:r>
              </a:p>
            </p:txBody>
          </p:sp>
        </mc:Fallback>
      </mc:AlternateContent>
      <p:sp>
        <p:nvSpPr>
          <p:cNvPr id="15" name="PA-任意多边形 10"/>
          <p:cNvSpPr/>
          <p:nvPr>
            <p:custDataLst>
              <p:tags r:id="rId19"/>
            </p:custDataLst>
          </p:nvPr>
        </p:nvSpPr>
        <p:spPr>
          <a:xfrm>
            <a:off x="3049270" y="1749425"/>
            <a:ext cx="542925"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rPr>
              <a:t>20</a:t>
            </a:r>
            <a:endPar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endParaRPr>
          </a:p>
        </p:txBody>
      </p:sp>
      <p:sp>
        <p:nvSpPr>
          <p:cNvPr id="16" name="PA-任意多边形 10"/>
          <p:cNvSpPr/>
          <p:nvPr>
            <p:custDataLst>
              <p:tags r:id="rId20"/>
            </p:custDataLst>
          </p:nvPr>
        </p:nvSpPr>
        <p:spPr>
          <a:xfrm>
            <a:off x="3643630" y="1749425"/>
            <a:ext cx="536575"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rPr>
              <a:t>2</a:t>
            </a:r>
            <a:endPar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endParaRPr>
          </a:p>
        </p:txBody>
      </p:sp>
      <p:sp>
        <p:nvSpPr>
          <p:cNvPr id="17" name="PA-任意多边形 10"/>
          <p:cNvSpPr/>
          <p:nvPr>
            <p:custDataLst>
              <p:tags r:id="rId21"/>
            </p:custDataLst>
          </p:nvPr>
        </p:nvSpPr>
        <p:spPr>
          <a:xfrm>
            <a:off x="4231640" y="1749425"/>
            <a:ext cx="523240"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rPr>
              <a:t>80</a:t>
            </a:r>
            <a:endPar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endParaRPr>
          </a:p>
        </p:txBody>
      </p:sp>
      <p:sp>
        <p:nvSpPr>
          <p:cNvPr id="18" name="PA-任意多边形 10"/>
          <p:cNvSpPr/>
          <p:nvPr>
            <p:custDataLst>
              <p:tags r:id="rId22"/>
            </p:custDataLst>
          </p:nvPr>
        </p:nvSpPr>
        <p:spPr>
          <a:xfrm>
            <a:off x="4796790" y="1749425"/>
            <a:ext cx="513715"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rPr>
              <a:t>0,5</a:t>
            </a:r>
            <a:endPar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endParaRPr>
          </a:p>
        </p:txBody>
      </p:sp>
      <p:sp>
        <p:nvSpPr>
          <p:cNvPr id="20" name="PA-任意多边形 10"/>
          <p:cNvSpPr/>
          <p:nvPr>
            <p:custDataLst>
              <p:tags r:id="rId23"/>
            </p:custDataLst>
          </p:nvPr>
        </p:nvSpPr>
        <p:spPr>
          <a:xfrm>
            <a:off x="3049270" y="2638425"/>
            <a:ext cx="542925"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rPr>
              <a:t>50</a:t>
            </a:r>
            <a:endPar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endParaRPr>
          </a:p>
        </p:txBody>
      </p:sp>
      <p:sp>
        <p:nvSpPr>
          <p:cNvPr id="21" name="PA-任意多边形 10"/>
          <p:cNvSpPr/>
          <p:nvPr>
            <p:custDataLst>
              <p:tags r:id="rId24"/>
            </p:custDataLst>
          </p:nvPr>
        </p:nvSpPr>
        <p:spPr>
          <a:xfrm>
            <a:off x="3643630" y="2638425"/>
            <a:ext cx="530860"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rPr>
              <a:t>2</a:t>
            </a:r>
            <a:endPar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endParaRPr>
          </a:p>
        </p:txBody>
      </p:sp>
      <p:sp>
        <p:nvSpPr>
          <p:cNvPr id="22" name="PA-任意多边形 10"/>
          <p:cNvSpPr/>
          <p:nvPr>
            <p:custDataLst>
              <p:tags r:id="rId25"/>
            </p:custDataLst>
          </p:nvPr>
        </p:nvSpPr>
        <p:spPr>
          <a:xfrm>
            <a:off x="4225925" y="2638425"/>
            <a:ext cx="522605"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rPr>
              <a:t>80</a:t>
            </a:r>
            <a:endPar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endParaRPr>
          </a:p>
        </p:txBody>
      </p:sp>
      <p:sp>
        <p:nvSpPr>
          <p:cNvPr id="23" name="PA-任意多边形 10"/>
          <p:cNvSpPr/>
          <p:nvPr>
            <p:custDataLst>
              <p:tags r:id="rId26"/>
            </p:custDataLst>
          </p:nvPr>
        </p:nvSpPr>
        <p:spPr>
          <a:xfrm>
            <a:off x="4799965" y="2638425"/>
            <a:ext cx="516255"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rPr>
              <a:t>1</a:t>
            </a:r>
            <a:endPar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endParaRPr>
          </a:p>
        </p:txBody>
      </p:sp>
      <p:sp>
        <p:nvSpPr>
          <p:cNvPr id="24" name="PA-任意多边形 10"/>
          <p:cNvSpPr/>
          <p:nvPr>
            <p:custDataLst>
              <p:tags r:id="rId27"/>
            </p:custDataLst>
          </p:nvPr>
        </p:nvSpPr>
        <p:spPr>
          <a:xfrm>
            <a:off x="3042285" y="3527425"/>
            <a:ext cx="549910"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rPr>
              <a:t>20</a:t>
            </a:r>
            <a:endPar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endParaRPr>
          </a:p>
        </p:txBody>
      </p:sp>
      <p:sp>
        <p:nvSpPr>
          <p:cNvPr id="25" name="PA-任意多边形 10"/>
          <p:cNvSpPr/>
          <p:nvPr>
            <p:custDataLst>
              <p:tags r:id="rId28"/>
            </p:custDataLst>
          </p:nvPr>
        </p:nvSpPr>
        <p:spPr>
          <a:xfrm>
            <a:off x="3637280" y="3527425"/>
            <a:ext cx="540385"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rPr>
              <a:t>2</a:t>
            </a:r>
            <a:endPar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endParaRPr>
          </a:p>
        </p:txBody>
      </p:sp>
      <p:sp>
        <p:nvSpPr>
          <p:cNvPr id="26" name="PA-任意多边形 10"/>
          <p:cNvSpPr/>
          <p:nvPr>
            <p:custDataLst>
              <p:tags r:id="rId29"/>
            </p:custDataLst>
          </p:nvPr>
        </p:nvSpPr>
        <p:spPr>
          <a:xfrm>
            <a:off x="4231640" y="3527425"/>
            <a:ext cx="522605"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rPr>
              <a:t>80</a:t>
            </a:r>
            <a:endPar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endParaRPr>
          </a:p>
        </p:txBody>
      </p:sp>
      <p:sp>
        <p:nvSpPr>
          <p:cNvPr id="31" name="PA-任意多边形 10"/>
          <p:cNvSpPr/>
          <p:nvPr>
            <p:custDataLst>
              <p:tags r:id="rId30"/>
            </p:custDataLst>
          </p:nvPr>
        </p:nvSpPr>
        <p:spPr>
          <a:xfrm>
            <a:off x="4817745" y="3527425"/>
            <a:ext cx="487045"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rPr>
              <a:t>0,5</a:t>
            </a:r>
            <a:endPar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endParaRPr>
          </a:p>
        </p:txBody>
      </p:sp>
      <p:sp>
        <p:nvSpPr>
          <p:cNvPr id="32" name="PA-任意多边形 10"/>
          <p:cNvSpPr/>
          <p:nvPr>
            <p:custDataLst>
              <p:tags r:id="rId31"/>
            </p:custDataLst>
          </p:nvPr>
        </p:nvSpPr>
        <p:spPr>
          <a:xfrm>
            <a:off x="3049270" y="4416425"/>
            <a:ext cx="543560"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rPr>
              <a:t>35</a:t>
            </a:r>
            <a:endPar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endParaRPr>
          </a:p>
        </p:txBody>
      </p:sp>
      <p:sp>
        <p:nvSpPr>
          <p:cNvPr id="34" name="PA-任意多边形 10"/>
          <p:cNvSpPr/>
          <p:nvPr>
            <p:custDataLst>
              <p:tags r:id="rId32"/>
            </p:custDataLst>
          </p:nvPr>
        </p:nvSpPr>
        <p:spPr>
          <a:xfrm>
            <a:off x="3644900" y="4416425"/>
            <a:ext cx="526415"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rPr>
              <a:t>2</a:t>
            </a:r>
            <a:endPar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endParaRPr>
          </a:p>
        </p:txBody>
      </p:sp>
      <p:sp>
        <p:nvSpPr>
          <p:cNvPr id="35" name="PA-任意多边形 10"/>
          <p:cNvSpPr/>
          <p:nvPr>
            <p:custDataLst>
              <p:tags r:id="rId33"/>
            </p:custDataLst>
          </p:nvPr>
        </p:nvSpPr>
        <p:spPr>
          <a:xfrm>
            <a:off x="4223385" y="4416425"/>
            <a:ext cx="540385"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rPr>
              <a:t>80</a:t>
            </a:r>
            <a:endPar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endParaRPr>
          </a:p>
        </p:txBody>
      </p:sp>
      <p:sp>
        <p:nvSpPr>
          <p:cNvPr id="36" name="PA-任意多边形 10"/>
          <p:cNvSpPr/>
          <p:nvPr>
            <p:custDataLst>
              <p:tags r:id="rId34"/>
            </p:custDataLst>
          </p:nvPr>
        </p:nvSpPr>
        <p:spPr>
          <a:xfrm>
            <a:off x="4815840" y="4416425"/>
            <a:ext cx="504190"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rPr>
              <a:t>1,5</a:t>
            </a:r>
            <a:endPar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endParaRPr>
          </a:p>
        </p:txBody>
      </p:sp>
      <p:sp>
        <p:nvSpPr>
          <p:cNvPr id="41" name="PA-任意多边形 10"/>
          <p:cNvSpPr/>
          <p:nvPr>
            <p:custDataLst>
              <p:tags r:id="rId35"/>
            </p:custDataLst>
          </p:nvPr>
        </p:nvSpPr>
        <p:spPr>
          <a:xfrm>
            <a:off x="3049270" y="5234305"/>
            <a:ext cx="542925"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rPr>
              <a:t>35</a:t>
            </a:r>
            <a:endPar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endParaRPr>
          </a:p>
        </p:txBody>
      </p:sp>
      <p:sp>
        <p:nvSpPr>
          <p:cNvPr id="42" name="PA-任意多边形 10"/>
          <p:cNvSpPr/>
          <p:nvPr>
            <p:custDataLst>
              <p:tags r:id="rId36"/>
            </p:custDataLst>
          </p:nvPr>
        </p:nvSpPr>
        <p:spPr>
          <a:xfrm>
            <a:off x="3643630" y="5234305"/>
            <a:ext cx="540385"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rPr>
              <a:t>3</a:t>
            </a:r>
            <a:endPar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endParaRPr>
          </a:p>
        </p:txBody>
      </p:sp>
      <p:sp>
        <p:nvSpPr>
          <p:cNvPr id="43" name="PA-任意多边形 10"/>
          <p:cNvSpPr/>
          <p:nvPr>
            <p:custDataLst>
              <p:tags r:id="rId37"/>
            </p:custDataLst>
          </p:nvPr>
        </p:nvSpPr>
        <p:spPr>
          <a:xfrm>
            <a:off x="4235450" y="5234305"/>
            <a:ext cx="522605"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rPr>
              <a:t>100</a:t>
            </a:r>
            <a:endPar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endParaRPr>
          </a:p>
        </p:txBody>
      </p:sp>
      <p:sp>
        <p:nvSpPr>
          <p:cNvPr id="44" name="PA-任意多边形 10"/>
          <p:cNvSpPr/>
          <p:nvPr>
            <p:custDataLst>
              <p:tags r:id="rId38"/>
            </p:custDataLst>
          </p:nvPr>
        </p:nvSpPr>
        <p:spPr>
          <a:xfrm>
            <a:off x="4809490" y="5234305"/>
            <a:ext cx="504190"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rPr>
              <a:t>1</a:t>
            </a:r>
            <a:endPar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endParaRPr>
          </a:p>
        </p:txBody>
      </p:sp>
      <p:sp>
        <p:nvSpPr>
          <p:cNvPr id="45" name="PA-任意多边形 10"/>
          <p:cNvSpPr/>
          <p:nvPr>
            <p:custDataLst>
              <p:tags r:id="rId39"/>
            </p:custDataLst>
          </p:nvPr>
        </p:nvSpPr>
        <p:spPr>
          <a:xfrm>
            <a:off x="5352415" y="1749425"/>
            <a:ext cx="513715"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rPr>
              <a:t>64</a:t>
            </a:r>
            <a:endPar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endParaRPr>
          </a:p>
        </p:txBody>
      </p:sp>
      <p:sp>
        <p:nvSpPr>
          <p:cNvPr id="46" name="PA-任意多边形 10"/>
          <p:cNvSpPr/>
          <p:nvPr>
            <p:custDataLst>
              <p:tags r:id="rId40"/>
            </p:custDataLst>
          </p:nvPr>
        </p:nvSpPr>
        <p:spPr>
          <a:xfrm>
            <a:off x="5367655" y="2638425"/>
            <a:ext cx="513715"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rPr>
              <a:t>80</a:t>
            </a:r>
            <a:endPar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endParaRPr>
          </a:p>
        </p:txBody>
      </p:sp>
      <p:sp>
        <p:nvSpPr>
          <p:cNvPr id="47" name="PA-任意多边形 10"/>
          <p:cNvSpPr/>
          <p:nvPr>
            <p:custDataLst>
              <p:tags r:id="rId41"/>
            </p:custDataLst>
          </p:nvPr>
        </p:nvSpPr>
        <p:spPr>
          <a:xfrm>
            <a:off x="5368290" y="3527425"/>
            <a:ext cx="513715"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rPr>
              <a:t>64</a:t>
            </a:r>
            <a:endPar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endParaRPr>
          </a:p>
        </p:txBody>
      </p:sp>
      <p:sp>
        <p:nvSpPr>
          <p:cNvPr id="48" name="PA-任意多边形 10"/>
          <p:cNvSpPr/>
          <p:nvPr>
            <p:custDataLst>
              <p:tags r:id="rId42"/>
            </p:custDataLst>
          </p:nvPr>
        </p:nvSpPr>
        <p:spPr>
          <a:xfrm>
            <a:off x="5368290" y="4416425"/>
            <a:ext cx="513715"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rPr>
              <a:t>37</a:t>
            </a:r>
            <a:endPar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endParaRPr>
          </a:p>
        </p:txBody>
      </p:sp>
      <p:sp>
        <p:nvSpPr>
          <p:cNvPr id="49" name="PA-任意多边形 10"/>
          <p:cNvSpPr/>
          <p:nvPr>
            <p:custDataLst>
              <p:tags r:id="rId43"/>
            </p:custDataLst>
          </p:nvPr>
        </p:nvSpPr>
        <p:spPr>
          <a:xfrm>
            <a:off x="5368290" y="5234305"/>
            <a:ext cx="513715"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rPr>
              <a:t>105</a:t>
            </a:r>
            <a:endParaRPr lang="ru-RU" altLang="zh-CN"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endParaRPr>
          </a:p>
        </p:txBody>
      </p:sp>
    </p:spTree>
  </p:cSld>
  <p:clrMapOvr>
    <a:masterClrMapping/>
  </p:clrMapOvr>
  <p:transition spd="slow" advClick="0" advTm="2000">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PA-组合 24"/>
          <p:cNvGrpSpPr/>
          <p:nvPr>
            <p:custDataLst>
              <p:tags r:id="rId1"/>
            </p:custDataLst>
          </p:nvPr>
        </p:nvGrpSpPr>
        <p:grpSpPr>
          <a:xfrm>
            <a:off x="0" y="1115061"/>
            <a:ext cx="12192000" cy="521970"/>
            <a:chOff x="0" y="835661"/>
            <a:chExt cx="12192000" cy="521970"/>
          </a:xfrm>
        </p:grpSpPr>
        <p:sp>
          <p:nvSpPr>
            <p:cNvPr id="9" name="PA-矩形 8"/>
            <p:cNvSpPr/>
            <p:nvPr>
              <p:custDataLst>
                <p:tags r:id="rId2"/>
              </p:custDataLst>
            </p:nvPr>
          </p:nvSpPr>
          <p:spPr>
            <a:xfrm>
              <a:off x="0" y="905402"/>
              <a:ext cx="12192000" cy="3714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smtClean="0">
                <a:ln>
                  <a:noFill/>
                </a:ln>
                <a:solidFill>
                  <a:srgbClr val="303030"/>
                </a:solidFill>
                <a:effectLst/>
                <a:uLnTx/>
                <a:uFillTx/>
                <a:latin typeface="Arial" panose="020B0604020202020204"/>
                <a:ea typeface="Arial" panose="020B0604020202020204" pitchFamily="34" charset="0"/>
                <a:cs typeface="+mn-ea"/>
                <a:sym typeface="+mn-lt"/>
              </a:endParaRPr>
            </a:p>
          </p:txBody>
        </p:sp>
        <p:sp>
          <p:nvSpPr>
            <p:cNvPr id="10" name="PA-文本框 9"/>
            <p:cNvSpPr txBox="1"/>
            <p:nvPr>
              <p:custDataLst>
                <p:tags r:id="rId3"/>
              </p:custDataLst>
            </p:nvPr>
          </p:nvSpPr>
          <p:spPr>
            <a:xfrm>
              <a:off x="3607594" y="835661"/>
              <a:ext cx="4976812" cy="521970"/>
            </a:xfrm>
            <a:prstGeom prst="rect">
              <a:avLst/>
            </a:prstGeom>
            <a:solidFill>
              <a:schemeClr val="bg1"/>
            </a:solid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ru-RU" sz="2800" b="1" dirty="0">
                  <a:effectLst>
                    <a:outerShdw blurRad="38100" dist="38100" dir="2700000" algn="tl">
                      <a:srgbClr val="000000">
                        <a:alpha val="43137"/>
                      </a:srgbClr>
                    </a:outerShdw>
                  </a:effectLst>
                  <a:latin typeface="Times New Roman" panose="02020603050405020304" charset="0"/>
                  <a:cs typeface="Times New Roman" panose="02020603050405020304" charset="0"/>
                  <a:sym typeface="+mn-ea"/>
                </a:rPr>
                <a:t>Итог </a:t>
              </a:r>
              <a:r>
                <a:rPr lang="ru-RU" sz="2800" b="1" dirty="0" err="1">
                  <a:effectLst>
                    <a:outerShdw blurRad="38100" dist="38100" dir="2700000" algn="tl">
                      <a:srgbClr val="000000">
                        <a:alpha val="43137"/>
                      </a:srgbClr>
                    </a:outerShdw>
                  </a:effectLst>
                  <a:latin typeface="Times New Roman" panose="02020603050405020304" charset="0"/>
                  <a:cs typeface="Times New Roman" panose="02020603050405020304" charset="0"/>
                  <a:sym typeface="+mn-ea"/>
                </a:rPr>
                <a:t>приоретизации</a:t>
              </a:r>
              <a:r>
                <a:rPr lang="ru-RU" sz="2800" b="1" dirty="0">
                  <a:effectLst>
                    <a:outerShdw blurRad="38100" dist="38100" dir="2700000" algn="tl">
                      <a:srgbClr val="000000">
                        <a:alpha val="43137"/>
                      </a:srgbClr>
                    </a:outerShdw>
                  </a:effectLst>
                  <a:latin typeface="Times New Roman" panose="02020603050405020304" charset="0"/>
                  <a:cs typeface="Times New Roman" panose="02020603050405020304" charset="0"/>
                  <a:sym typeface="+mn-ea"/>
                </a:rPr>
                <a:t> гипотез</a:t>
              </a:r>
              <a:endParaRPr kumimoji="0" lang="ru-RU" altLang="zh-CN" sz="2800" b="1" i="0" u="none" strike="noStrike" kern="1200" cap="none" spc="0" normalizeH="0" baseline="0" noProof="0" smtClean="0">
                <a:solidFill>
                  <a:schemeClr val="tx1"/>
                </a:solidFill>
                <a:effectLst>
                  <a:outerShdw blurRad="38100" dist="38100" dir="2700000" algn="tl">
                    <a:srgbClr val="000000">
                      <a:alpha val="43137"/>
                    </a:srgbClr>
                  </a:outerShdw>
                </a:effectLst>
                <a:uLnTx/>
                <a:uFillTx/>
                <a:latin typeface="Times New Roman" panose="02020603050405020304" charset="0"/>
                <a:ea typeface="Arial" panose="020B0604020202020204" pitchFamily="34" charset="0"/>
                <a:cs typeface="Times New Roman" panose="02020603050405020304" charset="0"/>
                <a:sym typeface="+mn-lt"/>
              </a:endParaRPr>
            </a:p>
          </p:txBody>
        </p:sp>
      </p:grpSp>
      <p:sp>
        <p:nvSpPr>
          <p:cNvPr id="16" name="PA-圆角矩形 15"/>
          <p:cNvSpPr/>
          <p:nvPr>
            <p:custDataLst>
              <p:tags r:id="rId4"/>
            </p:custDataLst>
          </p:nvPr>
        </p:nvSpPr>
        <p:spPr>
          <a:xfrm>
            <a:off x="5638588" y="2021840"/>
            <a:ext cx="914400" cy="914400"/>
          </a:xfrm>
          <a:prstGeom prst="roundRect">
            <a:avLst>
              <a:gd name="adj" fmla="val 30000"/>
            </a:avLst>
          </a:prstGeom>
          <a:solidFill>
            <a:srgbClr val="538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smtClean="0">
              <a:ln>
                <a:noFill/>
              </a:ln>
              <a:solidFill>
                <a:srgbClr val="303030"/>
              </a:solidFill>
              <a:effectLst/>
              <a:uLnTx/>
              <a:uFillTx/>
              <a:latin typeface="Times New Roman" panose="02020603050405020304" charset="0"/>
              <a:ea typeface="Arial" panose="020B0604020202020204" pitchFamily="34" charset="0"/>
              <a:cs typeface="Times New Roman" panose="02020603050405020304" charset="0"/>
              <a:sym typeface="+mn-lt"/>
            </a:endParaRPr>
          </a:p>
        </p:txBody>
      </p:sp>
      <p:cxnSp>
        <p:nvCxnSpPr>
          <p:cNvPr id="17" name="PA-直接连接符 16"/>
          <p:cNvCxnSpPr/>
          <p:nvPr>
            <p:custDataLst>
              <p:tags r:id="rId5"/>
            </p:custDataLst>
          </p:nvPr>
        </p:nvCxnSpPr>
        <p:spPr>
          <a:xfrm>
            <a:off x="5730028" y="3136900"/>
            <a:ext cx="7315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PA-文本框 17"/>
          <p:cNvSpPr txBox="1"/>
          <p:nvPr>
            <p:custDataLst>
              <p:tags r:id="rId6"/>
            </p:custDataLst>
          </p:nvPr>
        </p:nvSpPr>
        <p:spPr>
          <a:xfrm flipH="1">
            <a:off x="3607435" y="3337560"/>
            <a:ext cx="4977765" cy="829945"/>
          </a:xfrm>
          <a:prstGeom prst="rect">
            <a:avLst/>
          </a:prstGeom>
          <a:noFill/>
        </p:spPr>
        <p:txBody>
          <a:bodyPr wrap="square" rtlCol="0">
            <a:spAutoFit/>
          </a:bodyPr>
          <a:p>
            <a:pPr algn="ctr"/>
            <a:r>
              <a:rPr lang="ru-RU" altLang="en-US" sz="2400">
                <a:solidFill>
                  <a:schemeClr val="accent6">
                    <a:lumMod val="50000"/>
                  </a:schemeClr>
                </a:solidFill>
                <a:latin typeface="Times New Roman" panose="02020603050405020304" charset="0"/>
                <a:cs typeface="Times New Roman" panose="02020603050405020304" charset="0"/>
                <a:sym typeface="+mn-ea"/>
              </a:rPr>
              <a:t>Внедрение цифровой среды предприятия</a:t>
            </a:r>
            <a:endParaRPr kumimoji="0" lang="ru-RU" altLang="en-US" sz="2400" i="0" u="none" strike="noStrike" kern="1200" cap="none" spc="0" normalizeH="0" baseline="0" noProof="0" smtClean="0">
              <a:ln/>
              <a:solidFill>
                <a:schemeClr val="tx1"/>
              </a:solidFill>
              <a:effectLst>
                <a:outerShdw blurRad="38100" dist="19050" dir="2700000" algn="tl" rotWithShape="0">
                  <a:schemeClr val="dk1">
                    <a:alpha val="40000"/>
                  </a:schemeClr>
                </a:outerShdw>
              </a:effectLst>
              <a:uLnTx/>
              <a:uFillTx/>
              <a:latin typeface="Times New Roman" panose="02020603050405020304" charset="0"/>
              <a:ea typeface="Arial" panose="020B0604020202020204" pitchFamily="34" charset="0"/>
              <a:cs typeface="Times New Roman" panose="02020603050405020304" charset="0"/>
              <a:sym typeface="+mn-ea"/>
            </a:endParaRPr>
          </a:p>
        </p:txBody>
      </p:sp>
      <p:sp>
        <p:nvSpPr>
          <p:cNvPr id="19" name="PA-矩形 18"/>
          <p:cNvSpPr/>
          <p:nvPr>
            <p:custDataLst>
              <p:tags r:id="rId7"/>
            </p:custDataLst>
          </p:nvPr>
        </p:nvSpPr>
        <p:spPr>
          <a:xfrm flipH="1">
            <a:off x="4784725" y="4590415"/>
            <a:ext cx="2660015" cy="645160"/>
          </a:xfrm>
          <a:prstGeom prst="rect">
            <a:avLst/>
          </a:prstGeom>
        </p:spPr>
        <p:txBody>
          <a:bodyPr wrap="square">
            <a:spAutoFit/>
          </a:bodyPr>
          <a:p>
            <a:pPr marL="0" marR="0" lvl="0" indent="0" algn="ctr" defTabSz="914400" rtl="0" eaLnBrk="1" fontAlgn="auto" latinLnBrk="0" hangingPunct="1">
              <a:lnSpc>
                <a:spcPct val="150000"/>
              </a:lnSpc>
              <a:spcBef>
                <a:spcPts val="0"/>
              </a:spcBef>
              <a:spcAft>
                <a:spcPts val="0"/>
              </a:spcAft>
              <a:buClrTx/>
              <a:buSzTx/>
              <a:buFontTx/>
              <a:buNone/>
              <a:defRPr/>
            </a:pPr>
            <a:r>
              <a:rPr lang="ru-RU" sz="1200" dirty="0">
                <a:solidFill>
                  <a:schemeClr val="accent6">
                    <a:lumMod val="50000"/>
                  </a:schemeClr>
                </a:solidFill>
                <a:latin typeface="Times New Roman" panose="02020603050405020304" charset="0"/>
                <a:cs typeface="Times New Roman" panose="02020603050405020304" charset="0"/>
                <a:sym typeface="+mn-ea"/>
              </a:rPr>
              <a:t>По значению коэффициента </a:t>
            </a:r>
            <a:r>
              <a:rPr lang="en-US" sz="1200" dirty="0">
                <a:solidFill>
                  <a:schemeClr val="accent6">
                    <a:lumMod val="50000"/>
                  </a:schemeClr>
                </a:solidFill>
                <a:latin typeface="Times New Roman" panose="02020603050405020304" charset="0"/>
                <a:cs typeface="Times New Roman" panose="02020603050405020304" charset="0"/>
                <a:sym typeface="+mn-ea"/>
              </a:rPr>
              <a:t>RICE SCORE </a:t>
            </a:r>
            <a:r>
              <a:rPr lang="ru-RU" sz="1200" dirty="0">
                <a:solidFill>
                  <a:schemeClr val="accent6">
                    <a:lumMod val="50000"/>
                  </a:schemeClr>
                </a:solidFill>
                <a:latin typeface="Times New Roman" panose="02020603050405020304" charset="0"/>
                <a:cs typeface="Times New Roman" panose="02020603050405020304" charset="0"/>
                <a:sym typeface="+mn-ea"/>
              </a:rPr>
              <a:t>выбрали инициативу</a:t>
            </a:r>
            <a:endParaRPr kumimoji="0" lang="ru-RU" sz="1200" b="0" i="0" u="none" strike="noStrike" kern="1200" cap="none" spc="0" normalizeH="0" baseline="0" noProof="0" dirty="0">
              <a:ln>
                <a:noFill/>
              </a:ln>
              <a:solidFill>
                <a:schemeClr val="accent6">
                  <a:lumMod val="50000"/>
                </a:schemeClr>
              </a:solidFill>
              <a:effectLst/>
              <a:uLnTx/>
              <a:uFillTx/>
              <a:latin typeface="Times New Roman" panose="02020603050405020304" charset="0"/>
              <a:ea typeface="Arial" panose="020B0604020202020204" pitchFamily="34" charset="0"/>
              <a:cs typeface="Times New Roman" panose="02020603050405020304" charset="0"/>
              <a:sym typeface="+mn-ea"/>
            </a:endParaRPr>
          </a:p>
        </p:txBody>
      </p:sp>
      <p:sp>
        <p:nvSpPr>
          <p:cNvPr id="31" name="PA-任意多边形 74"/>
          <p:cNvSpPr>
            <a:spLocks noChangeAspect="1" noEditPoints="1"/>
          </p:cNvSpPr>
          <p:nvPr>
            <p:custDataLst>
              <p:tags r:id="rId8"/>
            </p:custDataLst>
          </p:nvPr>
        </p:nvSpPr>
        <p:spPr bwMode="auto">
          <a:xfrm>
            <a:off x="9497205" y="2990360"/>
            <a:ext cx="289271" cy="288000"/>
          </a:xfrm>
          <a:custGeom>
            <a:avLst/>
            <a:gdLst>
              <a:gd name="T0" fmla="*/ 340 w 455"/>
              <a:gd name="T1" fmla="*/ 142 h 453"/>
              <a:gd name="T2" fmla="*/ 455 w 455"/>
              <a:gd name="T3" fmla="*/ 142 h 453"/>
              <a:gd name="T4" fmla="*/ 455 w 455"/>
              <a:gd name="T5" fmla="*/ 453 h 453"/>
              <a:gd name="T6" fmla="*/ 340 w 455"/>
              <a:gd name="T7" fmla="*/ 453 h 453"/>
              <a:gd name="T8" fmla="*/ 340 w 455"/>
              <a:gd name="T9" fmla="*/ 142 h 453"/>
              <a:gd name="T10" fmla="*/ 340 w 455"/>
              <a:gd name="T11" fmla="*/ 142 h 453"/>
              <a:gd name="T12" fmla="*/ 0 w 455"/>
              <a:gd name="T13" fmla="*/ 453 h 453"/>
              <a:gd name="T14" fmla="*/ 0 w 455"/>
              <a:gd name="T15" fmla="*/ 226 h 453"/>
              <a:gd name="T16" fmla="*/ 114 w 455"/>
              <a:gd name="T17" fmla="*/ 226 h 453"/>
              <a:gd name="T18" fmla="*/ 114 w 455"/>
              <a:gd name="T19" fmla="*/ 453 h 453"/>
              <a:gd name="T20" fmla="*/ 0 w 455"/>
              <a:gd name="T21" fmla="*/ 453 h 453"/>
              <a:gd name="T22" fmla="*/ 0 w 455"/>
              <a:gd name="T23" fmla="*/ 453 h 453"/>
              <a:gd name="T24" fmla="*/ 170 w 455"/>
              <a:gd name="T25" fmla="*/ 453 h 453"/>
              <a:gd name="T26" fmla="*/ 170 w 455"/>
              <a:gd name="T27" fmla="*/ 0 h 453"/>
              <a:gd name="T28" fmla="*/ 285 w 455"/>
              <a:gd name="T29" fmla="*/ 0 h 453"/>
              <a:gd name="T30" fmla="*/ 285 w 455"/>
              <a:gd name="T31" fmla="*/ 453 h 453"/>
              <a:gd name="T32" fmla="*/ 170 w 455"/>
              <a:gd name="T33" fmla="*/ 453 h 453"/>
              <a:gd name="T34" fmla="*/ 170 w 455"/>
              <a:gd name="T35" fmla="*/ 453 h 453"/>
              <a:gd name="T36" fmla="*/ 170 w 455"/>
              <a:gd name="T37" fmla="*/ 453 h 453"/>
              <a:gd name="T38" fmla="*/ 170 w 455"/>
              <a:gd name="T39" fmla="*/ 45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5" h="453">
                <a:moveTo>
                  <a:pt x="340" y="142"/>
                </a:moveTo>
                <a:lnTo>
                  <a:pt x="455" y="142"/>
                </a:lnTo>
                <a:lnTo>
                  <a:pt x="455" y="453"/>
                </a:lnTo>
                <a:lnTo>
                  <a:pt x="340" y="453"/>
                </a:lnTo>
                <a:lnTo>
                  <a:pt x="340" y="142"/>
                </a:lnTo>
                <a:lnTo>
                  <a:pt x="340" y="142"/>
                </a:lnTo>
                <a:close/>
                <a:moveTo>
                  <a:pt x="0" y="453"/>
                </a:moveTo>
                <a:lnTo>
                  <a:pt x="0" y="226"/>
                </a:lnTo>
                <a:lnTo>
                  <a:pt x="114" y="226"/>
                </a:lnTo>
                <a:lnTo>
                  <a:pt x="114" y="453"/>
                </a:lnTo>
                <a:lnTo>
                  <a:pt x="0" y="453"/>
                </a:lnTo>
                <a:lnTo>
                  <a:pt x="0" y="453"/>
                </a:lnTo>
                <a:close/>
                <a:moveTo>
                  <a:pt x="170" y="453"/>
                </a:moveTo>
                <a:lnTo>
                  <a:pt x="170" y="0"/>
                </a:lnTo>
                <a:lnTo>
                  <a:pt x="285" y="0"/>
                </a:lnTo>
                <a:lnTo>
                  <a:pt x="285" y="453"/>
                </a:lnTo>
                <a:lnTo>
                  <a:pt x="170" y="453"/>
                </a:lnTo>
                <a:lnTo>
                  <a:pt x="170" y="453"/>
                </a:lnTo>
                <a:close/>
                <a:moveTo>
                  <a:pt x="170" y="453"/>
                </a:moveTo>
                <a:lnTo>
                  <a:pt x="170" y="453"/>
                </a:lnTo>
                <a:close/>
              </a:path>
            </a:pathLst>
          </a:custGeom>
          <a:solidFill>
            <a:srgbClr val="FFFFFF"/>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303030"/>
              </a:solidFill>
              <a:effectLst/>
              <a:uLnTx/>
              <a:uFillTx/>
              <a:latin typeface="Arial" panose="020B0604020202020204"/>
              <a:ea typeface="Arial" panose="020B0604020202020204" pitchFamily="34" charset="0"/>
              <a:cs typeface="+mn-ea"/>
              <a:sym typeface="+mn-lt"/>
            </a:endParaRPr>
          </a:p>
        </p:txBody>
      </p:sp>
      <p:sp>
        <p:nvSpPr>
          <p:cNvPr id="2" name="Сердечко 1"/>
          <p:cNvSpPr/>
          <p:nvPr/>
        </p:nvSpPr>
        <p:spPr>
          <a:xfrm>
            <a:off x="5758180" y="2178050"/>
            <a:ext cx="647700" cy="601345"/>
          </a:xfrm>
          <a:prstGeom prst="hear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ru-RU" altLang="en-US"/>
          </a:p>
        </p:txBody>
      </p:sp>
    </p:spTree>
  </p:cSld>
  <p:clrMapOvr>
    <a:masterClrMapping/>
  </p:clrMapOvr>
  <p:transition spd="slow" advClick="0" advTm="2000">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文本框 39"/>
          <p:cNvSpPr txBox="1">
            <a:spLocks noChangeArrowheads="1"/>
          </p:cNvSpPr>
          <p:nvPr>
            <p:custDataLst>
              <p:tags r:id="rId1"/>
            </p:custDataLst>
          </p:nvPr>
        </p:nvSpPr>
        <p:spPr bwMode="auto">
          <a:xfrm>
            <a:off x="1160145" y="398145"/>
            <a:ext cx="106095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r">
              <a:spcBef>
                <a:spcPct val="0"/>
              </a:spcBef>
              <a:defRPr/>
            </a:pPr>
            <a:r>
              <a:rPr lang="ru-RU" sz="2000" b="1" dirty="0">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Планирование проекта</a:t>
            </a:r>
            <a:r>
              <a:rPr lang="en-US" sz="2000" b="1" dirty="0">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 </a:t>
            </a:r>
            <a:endParaRPr lang="en-US" altLang="en-US" sz="2000" b="1" dirty="0">
              <a:ln/>
              <a:solidFill>
                <a:schemeClr val="tx1"/>
              </a:solidFill>
              <a:effectLst>
                <a:outerShdw blurRad="38100" dist="19050" dir="2700000" algn="tl" rotWithShape="0">
                  <a:schemeClr val="dk1">
                    <a:alpha val="40000"/>
                  </a:schemeClr>
                </a:outerShdw>
              </a:effectLst>
              <a:latin typeface="Times New Roman" panose="02020603050405020304" charset="0"/>
              <a:ea typeface="Arial" panose="020B0604020202020204" pitchFamily="34" charset="0"/>
              <a:cs typeface="Times New Roman" panose="02020603050405020304" charset="0"/>
              <a:sym typeface="+mn-ea"/>
            </a:endParaRPr>
          </a:p>
        </p:txBody>
      </p:sp>
      <p:pic>
        <p:nvPicPr>
          <p:cNvPr id="11" name="PA-图片 10" descr="C:\Users\Administrator\Desktop\图片1.png图片1"/>
          <p:cNvPicPr>
            <a:picLocks noChangeAspect="1"/>
          </p:cNvPicPr>
          <p:nvPr>
            <p:custDataLst>
              <p:tags r:id="rId2"/>
            </p:custDataLst>
          </p:nvPr>
        </p:nvPicPr>
        <p:blipFill>
          <a:blip r:embed="rId3"/>
          <a:srcRect l="21875" r="21875"/>
          <a:stretch>
            <a:fillRect/>
          </a:stretch>
        </p:blipFill>
        <p:spPr>
          <a:xfrm>
            <a:off x="432435" y="398145"/>
            <a:ext cx="6095365" cy="6095365"/>
          </a:xfrm>
          <a:prstGeom prst="rect">
            <a:avLst/>
          </a:prstGeom>
        </p:spPr>
      </p:pic>
      <p:graphicFrame>
        <p:nvGraphicFramePr>
          <p:cNvPr id="3" name="Таблица 2"/>
          <p:cNvGraphicFramePr/>
          <p:nvPr/>
        </p:nvGraphicFramePr>
        <p:xfrm>
          <a:off x="1830705" y="952500"/>
          <a:ext cx="8533765" cy="4953000"/>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381000">
                <a:tc>
                  <a:txBody>
                    <a:bodyPr/>
                    <a:p>
                      <a:pPr indent="0" algn="ctr">
                        <a:buNone/>
                      </a:pPr>
                      <a:r>
                        <a:rPr lang="en-US" sz="1000" b="1">
                          <a:solidFill>
                            <a:srgbClr val="000000"/>
                          </a:solidFill>
                          <a:latin typeface="Times New Roman" panose="02020603050405020304" charset="-122"/>
                        </a:rPr>
                        <a:t>Название задачи</a:t>
                      </a:r>
                      <a:endParaRPr lang="en-US" altLang="en-US" sz="1000" b="1">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1">
                          <a:solidFill>
                            <a:srgbClr val="000000"/>
                          </a:solidFill>
                          <a:latin typeface="Times New Roman" panose="02020603050405020304" charset="-122"/>
                        </a:rPr>
                        <a:t>Длительность</a:t>
                      </a:r>
                      <a:endParaRPr lang="en-US" altLang="en-US" sz="1000" b="1">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1">
                          <a:solidFill>
                            <a:srgbClr val="000000"/>
                          </a:solidFill>
                          <a:latin typeface="Times New Roman" panose="02020603050405020304" charset="-122"/>
                        </a:rPr>
                        <a:t>Начало</a:t>
                      </a:r>
                      <a:endParaRPr lang="en-US" altLang="en-US" sz="1000" b="1">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1">
                          <a:solidFill>
                            <a:srgbClr val="000000"/>
                          </a:solidFill>
                          <a:latin typeface="Times New Roman" panose="02020603050405020304" charset="-122"/>
                        </a:rPr>
                        <a:t>Окончание</a:t>
                      </a:r>
                      <a:endParaRPr lang="en-US" altLang="en-US" sz="1000" b="1">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1">
                          <a:solidFill>
                            <a:srgbClr val="000000"/>
                          </a:solidFill>
                          <a:latin typeface="Times New Roman" panose="02020603050405020304" charset="-122"/>
                        </a:rPr>
                        <a:t>Ресурсы</a:t>
                      </a:r>
                      <a:endParaRPr lang="en-US" altLang="en-US" sz="1000" b="1">
                        <a:solidFill>
                          <a:srgbClr val="000000"/>
                        </a:solidFill>
                        <a:latin typeface="Times New Roman" panose="02020603050405020304" charset="-122"/>
                      </a:endParaRPr>
                    </a:p>
                  </a:txBody>
                  <a:tcPr marL="12700" marR="12700" marT="12700" vert="horz" anchor="t" anchorCtr="0"/>
                </a:tc>
              </a:tr>
              <a:tr h="381000">
                <a:tc>
                  <a:txBody>
                    <a:bodyPr/>
                    <a:p>
                      <a:pPr indent="0" algn="ctr">
                        <a:buNone/>
                      </a:pPr>
                      <a:r>
                        <a:rPr lang="en-US" sz="1000" b="1">
                          <a:solidFill>
                            <a:srgbClr val="000000"/>
                          </a:solidFill>
                          <a:latin typeface="Times New Roman" panose="02020603050405020304" charset="-122"/>
                        </a:rPr>
                        <a:t>Внедрение цифровой среды предприятия</a:t>
                      </a:r>
                      <a:endParaRPr lang="en-US" altLang="en-US" sz="1000" b="1">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30</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01.01.2024</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01.01.2024</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Руководитель</a:t>
                      </a:r>
                      <a:endParaRPr lang="en-US" altLang="en-US" sz="1000" b="0">
                        <a:solidFill>
                          <a:srgbClr val="000000"/>
                        </a:solidFill>
                        <a:latin typeface="Times New Roman" panose="02020603050405020304" charset="-122"/>
                      </a:endParaRPr>
                    </a:p>
                  </a:txBody>
                  <a:tcPr marL="12700" marR="12700" marT="12700" vert="horz" anchor="t" anchorCtr="0"/>
                </a:tc>
              </a:tr>
              <a:tr h="381000">
                <a:tc>
                  <a:txBody>
                    <a:bodyPr/>
                    <a:p>
                      <a:pPr indent="0" algn="ctr">
                        <a:buNone/>
                      </a:pPr>
                      <a:r>
                        <a:rPr lang="en-US" sz="1000" b="0">
                          <a:solidFill>
                            <a:srgbClr val="000000"/>
                          </a:solidFill>
                          <a:latin typeface="Times New Roman" panose="02020603050405020304" charset="-122"/>
                        </a:rPr>
                        <a:t>Старт инициативы</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0</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01.01.2024</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01.01.2024</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Руководитель</a:t>
                      </a:r>
                      <a:endParaRPr lang="en-US" altLang="en-US" sz="1000" b="0">
                        <a:solidFill>
                          <a:srgbClr val="000000"/>
                        </a:solidFill>
                        <a:latin typeface="Times New Roman" panose="02020603050405020304" charset="-122"/>
                      </a:endParaRPr>
                    </a:p>
                  </a:txBody>
                  <a:tcPr marL="12700" marR="12700" marT="12700" vert="horz" anchor="t" anchorCtr="0"/>
                </a:tc>
              </a:tr>
              <a:tr h="381000">
                <a:tc>
                  <a:txBody>
                    <a:bodyPr/>
                    <a:p>
                      <a:pPr indent="0" algn="ctr">
                        <a:buNone/>
                      </a:pPr>
                      <a:r>
                        <a:rPr lang="en-US" sz="1000" b="0">
                          <a:solidFill>
                            <a:srgbClr val="000000"/>
                          </a:solidFill>
                          <a:latin typeface="Times New Roman" panose="02020603050405020304" charset="-122"/>
                        </a:rPr>
                        <a:t>Открытие бизнес счета в банке</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1</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01.01.2024</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01.01.2024</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Руководитель</a:t>
                      </a:r>
                      <a:endParaRPr lang="en-US" altLang="en-US" sz="1000" b="0">
                        <a:solidFill>
                          <a:srgbClr val="000000"/>
                        </a:solidFill>
                        <a:latin typeface="Times New Roman" panose="02020603050405020304" charset="-122"/>
                      </a:endParaRPr>
                    </a:p>
                  </a:txBody>
                  <a:tcPr marL="12700" marR="12700" marT="12700" vert="horz" anchor="t" anchorCtr="0"/>
                </a:tc>
              </a:tr>
              <a:tr h="381000">
                <a:tc>
                  <a:txBody>
                    <a:bodyPr/>
                    <a:p>
                      <a:pPr indent="0" algn="ctr">
                        <a:buNone/>
                      </a:pPr>
                      <a:r>
                        <a:rPr lang="en-US" sz="1000" b="1">
                          <a:solidFill>
                            <a:srgbClr val="000000"/>
                          </a:solidFill>
                          <a:latin typeface="Times New Roman" panose="02020603050405020304" charset="-122"/>
                        </a:rPr>
                        <a:t>Получение квалифицированной электронной подписки, ПО и технических средств</a:t>
                      </a:r>
                      <a:endParaRPr lang="en-US" altLang="en-US" sz="1000" b="1">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2</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02.01.2024</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04.01.2024</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IT-служба и Руководитель</a:t>
                      </a:r>
                      <a:endParaRPr lang="en-US" altLang="en-US" sz="1000" b="0">
                        <a:solidFill>
                          <a:srgbClr val="000000"/>
                        </a:solidFill>
                        <a:latin typeface="Times New Roman" panose="02020603050405020304" charset="-122"/>
                      </a:endParaRPr>
                    </a:p>
                  </a:txBody>
                  <a:tcPr marL="12700" marR="12700" marT="12700" vert="horz" anchor="t" anchorCtr="0"/>
                </a:tc>
              </a:tr>
              <a:tr h="381000">
                <a:tc>
                  <a:txBody>
                    <a:bodyPr/>
                    <a:p>
                      <a:pPr indent="0" algn="ctr">
                        <a:buNone/>
                      </a:pPr>
                      <a:r>
                        <a:rPr lang="en-US" sz="1000" b="0">
                          <a:solidFill>
                            <a:srgbClr val="000000"/>
                          </a:solidFill>
                          <a:latin typeface="Times New Roman" panose="02020603050405020304" charset="-122"/>
                        </a:rPr>
                        <a:t>Приобретение необходимой КЭП</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2</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02.01.2024</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04.01.2024</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IT-служба и Руководитель</a:t>
                      </a:r>
                      <a:endParaRPr lang="en-US" altLang="en-US" sz="1000" b="0">
                        <a:solidFill>
                          <a:srgbClr val="000000"/>
                        </a:solidFill>
                        <a:latin typeface="Times New Roman" panose="02020603050405020304" charset="-122"/>
                      </a:endParaRPr>
                    </a:p>
                  </a:txBody>
                  <a:tcPr marL="12700" marR="12700" marT="12700" vert="horz" anchor="t" anchorCtr="0"/>
                </a:tc>
              </a:tr>
              <a:tr h="381000">
                <a:tc>
                  <a:txBody>
                    <a:bodyPr/>
                    <a:p>
                      <a:pPr indent="0" algn="ctr">
                        <a:buNone/>
                      </a:pPr>
                      <a:r>
                        <a:rPr lang="en-US" sz="1000" b="0">
                          <a:solidFill>
                            <a:srgbClr val="000000"/>
                          </a:solidFill>
                          <a:latin typeface="Times New Roman" panose="02020603050405020304" charset="-122"/>
                        </a:rPr>
                        <a:t>Приобретение необходимого ПО</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2</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02.01.2024</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04.01.2024</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IT-служба и Руководитель</a:t>
                      </a:r>
                      <a:endParaRPr lang="en-US" altLang="en-US" sz="1000" b="0">
                        <a:solidFill>
                          <a:srgbClr val="000000"/>
                        </a:solidFill>
                        <a:latin typeface="Times New Roman" panose="02020603050405020304" charset="-122"/>
                      </a:endParaRPr>
                    </a:p>
                  </a:txBody>
                  <a:tcPr marL="12700" marR="12700" marT="12700" vert="horz" anchor="t" anchorCtr="0"/>
                </a:tc>
              </a:tr>
              <a:tr h="381000">
                <a:tc>
                  <a:txBody>
                    <a:bodyPr/>
                    <a:p>
                      <a:pPr indent="0" algn="ctr">
                        <a:buNone/>
                      </a:pPr>
                      <a:r>
                        <a:rPr lang="en-US" sz="1000" b="0">
                          <a:solidFill>
                            <a:srgbClr val="000000"/>
                          </a:solidFill>
                          <a:latin typeface="Times New Roman" panose="02020603050405020304" charset="-122"/>
                        </a:rPr>
                        <a:t>Приобретение необходимого технического средства</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2</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02.01.2024</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04.01.2024</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IT-служба и Руководитель</a:t>
                      </a:r>
                      <a:endParaRPr lang="en-US" altLang="en-US" sz="1000" b="0">
                        <a:solidFill>
                          <a:srgbClr val="000000"/>
                        </a:solidFill>
                        <a:latin typeface="Times New Roman" panose="02020603050405020304" charset="-122"/>
                      </a:endParaRPr>
                    </a:p>
                  </a:txBody>
                  <a:tcPr marL="12700" marR="12700" marT="12700" vert="horz" anchor="t" anchorCtr="0"/>
                </a:tc>
              </a:tr>
              <a:tr h="381000">
                <a:tc>
                  <a:txBody>
                    <a:bodyPr/>
                    <a:p>
                      <a:pPr indent="0" algn="ctr">
                        <a:buNone/>
                      </a:pPr>
                      <a:r>
                        <a:rPr lang="en-US" sz="1000" b="1">
                          <a:solidFill>
                            <a:srgbClr val="000000"/>
                          </a:solidFill>
                          <a:latin typeface="Times New Roman" panose="02020603050405020304" charset="-122"/>
                        </a:rPr>
                        <a:t>Активация подписок и тарифов</a:t>
                      </a:r>
                      <a:endParaRPr lang="en-US" altLang="en-US" sz="1000" b="1">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1</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05.01.2024</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06.01.2024</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IT-служба и Руководитель</a:t>
                      </a:r>
                      <a:endParaRPr lang="en-US" altLang="en-US" sz="1000" b="0">
                        <a:solidFill>
                          <a:srgbClr val="000000"/>
                        </a:solidFill>
                        <a:latin typeface="Times New Roman" panose="02020603050405020304" charset="-122"/>
                      </a:endParaRPr>
                    </a:p>
                  </a:txBody>
                  <a:tcPr marL="12700" marR="12700" marT="12700" vert="horz" anchor="t" anchorCtr="0"/>
                </a:tc>
              </a:tr>
              <a:tr h="381000">
                <a:tc>
                  <a:txBody>
                    <a:bodyPr/>
                    <a:p>
                      <a:pPr indent="0" algn="ctr">
                        <a:buNone/>
                      </a:pPr>
                      <a:r>
                        <a:rPr lang="en-US" sz="1000" b="0">
                          <a:solidFill>
                            <a:srgbClr val="000000"/>
                          </a:solidFill>
                          <a:latin typeface="Times New Roman" panose="02020603050405020304" charset="-122"/>
                        </a:rPr>
                        <a:t>Активация подписок и тарифов</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1</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05.01.2024</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06.01.2024</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IT-служба и Руководитель</a:t>
                      </a:r>
                      <a:endParaRPr lang="en-US" altLang="en-US" sz="1000" b="0">
                        <a:solidFill>
                          <a:srgbClr val="000000"/>
                        </a:solidFill>
                        <a:latin typeface="Times New Roman" panose="02020603050405020304" charset="-122"/>
                      </a:endParaRPr>
                    </a:p>
                  </a:txBody>
                  <a:tcPr marL="12700" marR="12700" marT="12700" vert="horz" anchor="t" anchorCtr="0"/>
                </a:tc>
              </a:tr>
              <a:tr h="381000">
                <a:tc>
                  <a:txBody>
                    <a:bodyPr/>
                    <a:p>
                      <a:pPr indent="0" algn="ctr">
                        <a:buNone/>
                      </a:pPr>
                      <a:r>
                        <a:rPr lang="en-US" sz="1000" b="0">
                          <a:solidFill>
                            <a:srgbClr val="000000"/>
                          </a:solidFill>
                          <a:latin typeface="Times New Roman" panose="02020603050405020304" charset="-122"/>
                        </a:rPr>
                        <a:t>Подключение других бесплатных сервиров</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1</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05.01.2024</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06.01.2024</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IT-служба и Руководитель</a:t>
                      </a:r>
                      <a:endParaRPr lang="en-US" altLang="en-US" sz="1000" b="0">
                        <a:solidFill>
                          <a:srgbClr val="000000"/>
                        </a:solidFill>
                        <a:latin typeface="Times New Roman" panose="02020603050405020304" charset="-122"/>
                      </a:endParaRPr>
                    </a:p>
                  </a:txBody>
                  <a:tcPr marL="12700" marR="12700" marT="12700" vert="horz" anchor="t" anchorCtr="0"/>
                </a:tc>
              </a:tr>
              <a:tr h="381000">
                <a:tc>
                  <a:txBody>
                    <a:bodyPr/>
                    <a:p>
                      <a:pPr indent="0" algn="ctr">
                        <a:buNone/>
                      </a:pPr>
                      <a:r>
                        <a:rPr lang="en-US" sz="1000" b="1">
                          <a:solidFill>
                            <a:srgbClr val="000000"/>
                          </a:solidFill>
                          <a:latin typeface="Times New Roman" panose="02020603050405020304" charset="-122"/>
                        </a:rPr>
                        <a:t>Тестирование</a:t>
                      </a:r>
                      <a:endParaRPr lang="en-US" altLang="en-US" sz="1000" b="1">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25</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06.01.2024</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30.01.2024</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Работники</a:t>
                      </a:r>
                      <a:endParaRPr lang="en-US" altLang="en-US" sz="1000" b="0">
                        <a:solidFill>
                          <a:srgbClr val="000000"/>
                        </a:solidFill>
                        <a:latin typeface="Times New Roman" panose="02020603050405020304" charset="-122"/>
                      </a:endParaRPr>
                    </a:p>
                  </a:txBody>
                  <a:tcPr marL="12700" marR="12700" marT="12700" vert="horz" anchor="t" anchorCtr="0"/>
                </a:tc>
              </a:tr>
              <a:tr h="381000">
                <a:tc>
                  <a:txBody>
                    <a:bodyPr/>
                    <a:p>
                      <a:pPr indent="0" algn="ctr">
                        <a:buNone/>
                      </a:pPr>
                      <a:r>
                        <a:rPr lang="en-US" sz="1000" b="1">
                          <a:solidFill>
                            <a:srgbClr val="000000"/>
                          </a:solidFill>
                          <a:latin typeface="Times New Roman" panose="02020603050405020304" charset="-122"/>
                        </a:rPr>
                        <a:t>Внедрение цифровой среды предприятия выпонено</a:t>
                      </a:r>
                      <a:endParaRPr lang="en-US" altLang="en-US" sz="1000" b="1">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0</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30.01.2024</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30.01.2024</a:t>
                      </a:r>
                      <a:endParaRPr lang="en-US" altLang="en-US" sz="1000" b="0">
                        <a:solidFill>
                          <a:srgbClr val="000000"/>
                        </a:solidFill>
                        <a:latin typeface="Times New Roman" panose="02020603050405020304" charset="-122"/>
                      </a:endParaRPr>
                    </a:p>
                  </a:txBody>
                  <a:tcPr marL="12700" marR="12700" marT="12700" vert="horz" anchor="t" anchorCtr="0"/>
                </a:tc>
                <a:tc>
                  <a:txBody>
                    <a:bodyPr/>
                    <a:p>
                      <a:pPr indent="0" algn="ctr">
                        <a:buNone/>
                      </a:pPr>
                      <a:r>
                        <a:rPr lang="en-US" sz="1000" b="0">
                          <a:solidFill>
                            <a:srgbClr val="000000"/>
                          </a:solidFill>
                          <a:latin typeface="Times New Roman" panose="02020603050405020304" charset="-122"/>
                        </a:rPr>
                        <a:t>Руководитель</a:t>
                      </a:r>
                      <a:endParaRPr lang="en-US" altLang="en-US" sz="1000" b="0">
                        <a:solidFill>
                          <a:srgbClr val="000000"/>
                        </a:solidFill>
                        <a:latin typeface="Times New Roman" panose="02020603050405020304" charset="-122"/>
                      </a:endParaRPr>
                    </a:p>
                  </a:txBody>
                  <a:tcPr marL="12700" marR="12700" marT="12700" vert="horz" anchor="t" anchorCtr="0"/>
                </a:tc>
              </a:tr>
            </a:tbl>
          </a:graphicData>
        </a:graphic>
      </p:graphicFrame>
    </p:spTree>
  </p:cSld>
  <p:clrMapOvr>
    <a:masterClrMapping/>
  </p:clrMapOvr>
  <p:transition spd="slow" advClick="0" advTm="2000">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grpSp>
        <p:nvGrpSpPr>
          <p:cNvPr id="2" name="组合 1"/>
          <p:cNvGrpSpPr/>
          <p:nvPr/>
        </p:nvGrpSpPr>
        <p:grpSpPr>
          <a:xfrm>
            <a:off x="2435860" y="2750185"/>
            <a:ext cx="7320280" cy="1466850"/>
            <a:chOff x="3951" y="4851"/>
            <a:chExt cx="11528" cy="2310"/>
          </a:xfrm>
        </p:grpSpPr>
        <p:sp>
          <p:nvSpPr>
            <p:cNvPr id="31" name="文本框 30"/>
            <p:cNvSpPr txBox="1"/>
            <p:nvPr/>
          </p:nvSpPr>
          <p:spPr>
            <a:xfrm>
              <a:off x="3951" y="4851"/>
              <a:ext cx="11528" cy="1452"/>
            </a:xfrm>
            <a:prstGeom prst="rect">
              <a:avLst/>
            </a:prstGeom>
            <a:noFill/>
          </p:spPr>
          <p:txBody>
            <a:bodyPr wrap="square" rtlCol="0">
              <a:spAutoFit/>
            </a:bodyPr>
            <a:p>
              <a:pPr algn="ctr"/>
              <a:r>
                <a:rPr lang="ru-RU" sz="5400">
                  <a:gradFill>
                    <a:gsLst>
                      <a:gs pos="0">
                        <a:srgbClr val="14CD68"/>
                      </a:gs>
                      <a:gs pos="100000">
                        <a:srgbClr val="035C7D"/>
                      </a:gs>
                    </a:gsLst>
                    <a:lin scaled="0"/>
                  </a:gradFill>
                  <a:latin typeface="Times New Roman" panose="02020603050405020304" charset="0"/>
                  <a:cs typeface="Times New Roman" panose="02020603050405020304" charset="0"/>
                  <a:sym typeface="+mn-ea"/>
                </a:rPr>
                <a:t>Спасибо за внимание</a:t>
              </a:r>
              <a:endParaRPr lang="ru-RU" altLang="zh-CN" sz="5400" dirty="0">
                <a:gradFill>
                  <a:gsLst>
                    <a:gs pos="0">
                      <a:srgbClr val="14CD68"/>
                    </a:gs>
                    <a:gs pos="100000">
                      <a:srgbClr val="035C7D"/>
                    </a:gs>
                  </a:gsLst>
                  <a:lin scaled="0"/>
                </a:gradFill>
                <a:latin typeface="Times New Roman" panose="02020603050405020304" charset="0"/>
                <a:ea typeface="Arial" panose="020B0604020202020204" pitchFamily="34" charset="0"/>
                <a:cs typeface="Times New Roman" panose="02020603050405020304" charset="0"/>
                <a:sym typeface="+mn-ea"/>
              </a:endParaRPr>
            </a:p>
          </p:txBody>
        </p:sp>
        <p:sp>
          <p:nvSpPr>
            <p:cNvPr id="6" name="文本框 5"/>
            <p:cNvSpPr txBox="1"/>
            <p:nvPr/>
          </p:nvSpPr>
          <p:spPr>
            <a:xfrm>
              <a:off x="5923" y="6669"/>
              <a:ext cx="7583" cy="492"/>
            </a:xfrm>
            <a:prstGeom prst="rect">
              <a:avLst/>
            </a:prstGeom>
            <a:noFill/>
          </p:spPr>
          <p:txBody>
            <a:bodyPr wrap="square" rtlCol="0" anchor="t">
              <a:spAutoFit/>
            </a:bodyPr>
            <a:p>
              <a:pPr algn="ctr">
                <a:lnSpc>
                  <a:spcPct val="120000"/>
                </a:lnSpc>
                <a:spcBef>
                  <a:spcPct val="20000"/>
                </a:spcBef>
              </a:pPr>
              <a:endParaRPr lang="en-US" altLang="zh-CN" sz="1200" dirty="0">
                <a:solidFill>
                  <a:srgbClr val="9FA3AC"/>
                </a:solidFill>
                <a:latin typeface="Arial" panose="020B0604020202020204" pitchFamily="34" charset="0"/>
                <a:ea typeface="Arial" panose="020B0604020202020204" pitchFamily="34" charset="0"/>
                <a:sym typeface="Arial" panose="020B0604020202020204" pitchFamily="34" charset="0"/>
              </a:endParaRPr>
            </a:p>
          </p:txBody>
        </p:sp>
      </p:grpSp>
    </p:spTree>
    <p:custDataLst>
      <p:tags r:id="rId2"/>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PA-组合 24"/>
          <p:cNvGrpSpPr/>
          <p:nvPr>
            <p:custDataLst>
              <p:tags r:id="rId1"/>
            </p:custDataLst>
          </p:nvPr>
        </p:nvGrpSpPr>
        <p:grpSpPr>
          <a:xfrm>
            <a:off x="0" y="955041"/>
            <a:ext cx="12192000" cy="922020"/>
            <a:chOff x="0" y="675641"/>
            <a:chExt cx="12192000" cy="922020"/>
          </a:xfrm>
        </p:grpSpPr>
        <p:sp>
          <p:nvSpPr>
            <p:cNvPr id="9" name="PA-矩形 8"/>
            <p:cNvSpPr/>
            <p:nvPr>
              <p:custDataLst>
                <p:tags r:id="rId2"/>
              </p:custDataLst>
            </p:nvPr>
          </p:nvSpPr>
          <p:spPr>
            <a:xfrm>
              <a:off x="0" y="905402"/>
              <a:ext cx="12192000" cy="3714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smtClean="0">
                <a:ln>
                  <a:noFill/>
                </a:ln>
                <a:solidFill>
                  <a:srgbClr val="303030"/>
                </a:solidFill>
                <a:effectLst/>
                <a:uLnTx/>
                <a:uFillTx/>
                <a:latin typeface="Arial" panose="020B0604020202020204"/>
                <a:ea typeface="Arial" panose="020B0604020202020204" pitchFamily="34" charset="0"/>
                <a:cs typeface="+mn-ea"/>
                <a:sym typeface="+mn-lt"/>
              </a:endParaRPr>
            </a:p>
          </p:txBody>
        </p:sp>
        <p:sp>
          <p:nvSpPr>
            <p:cNvPr id="10" name="PA-文本框 9"/>
            <p:cNvSpPr txBox="1"/>
            <p:nvPr>
              <p:custDataLst>
                <p:tags r:id="rId3"/>
              </p:custDataLst>
            </p:nvPr>
          </p:nvSpPr>
          <p:spPr>
            <a:xfrm>
              <a:off x="3607594" y="675641"/>
              <a:ext cx="4976812" cy="922020"/>
            </a:xfrm>
            <a:prstGeom prst="rect">
              <a:avLst/>
            </a:prstGeom>
            <a:solidFill>
              <a:schemeClr val="bg1"/>
            </a:solid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ru-RU" altLang="zh-CN" sz="5400" b="1" i="0" u="none" strike="noStrike" kern="1200" cap="none" spc="0" normalizeH="0" baseline="0" noProof="0" smtClean="0">
                  <a:solidFill>
                    <a:schemeClr val="tx1"/>
                  </a:solidFill>
                  <a:effectLst>
                    <a:outerShdw blurRad="38100" dist="19050" dir="2700000" algn="tl" rotWithShape="0">
                      <a:schemeClr val="dk1">
                        <a:alpha val="40000"/>
                      </a:schemeClr>
                    </a:outerShdw>
                  </a:effectLst>
                  <a:uLnTx/>
                  <a:uFillTx/>
                  <a:latin typeface="Times New Roman" panose="02020603050405020304" charset="0"/>
                  <a:ea typeface="Arial" panose="020B0604020202020204" pitchFamily="34" charset="0"/>
                  <a:cs typeface="Times New Roman" panose="02020603050405020304" charset="0"/>
                  <a:sym typeface="+mn-lt"/>
                </a:rPr>
                <a:t>Объект</a:t>
              </a:r>
              <a:endParaRPr kumimoji="0" lang="ru-RU" altLang="zh-CN" sz="5400" b="1" i="0" u="none" strike="noStrike" kern="1200" cap="none" spc="0" normalizeH="0" baseline="0" noProof="0" smtClean="0">
                <a:solidFill>
                  <a:schemeClr val="tx1"/>
                </a:solidFill>
                <a:effectLst>
                  <a:outerShdw blurRad="38100" dist="19050" dir="2700000" algn="tl" rotWithShape="0">
                    <a:schemeClr val="dk1">
                      <a:alpha val="40000"/>
                    </a:schemeClr>
                  </a:outerShdw>
                </a:effectLst>
                <a:uLnTx/>
                <a:uFillTx/>
                <a:latin typeface="Times New Roman" panose="02020603050405020304" charset="0"/>
                <a:ea typeface="Arial" panose="020B0604020202020204" pitchFamily="34" charset="0"/>
                <a:cs typeface="Times New Roman" panose="02020603050405020304" charset="0"/>
                <a:sym typeface="+mn-lt"/>
              </a:endParaRPr>
            </a:p>
          </p:txBody>
        </p:sp>
      </p:grpSp>
      <p:sp>
        <p:nvSpPr>
          <p:cNvPr id="16" name="PA-圆角矩形 15"/>
          <p:cNvSpPr/>
          <p:nvPr>
            <p:custDataLst>
              <p:tags r:id="rId4"/>
            </p:custDataLst>
          </p:nvPr>
        </p:nvSpPr>
        <p:spPr>
          <a:xfrm>
            <a:off x="5638588" y="2677160"/>
            <a:ext cx="914400" cy="914400"/>
          </a:xfrm>
          <a:prstGeom prst="roundRect">
            <a:avLst>
              <a:gd name="adj" fmla="val 30000"/>
            </a:avLst>
          </a:prstGeom>
          <a:solidFill>
            <a:srgbClr val="538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smtClean="0">
              <a:ln>
                <a:noFill/>
              </a:ln>
              <a:solidFill>
                <a:srgbClr val="303030"/>
              </a:solidFill>
              <a:effectLst/>
              <a:uLnTx/>
              <a:uFillTx/>
              <a:latin typeface="Times New Roman" panose="02020603050405020304" charset="0"/>
              <a:ea typeface="Arial" panose="020B0604020202020204" pitchFamily="34" charset="0"/>
              <a:cs typeface="Times New Roman" panose="02020603050405020304" charset="0"/>
              <a:sym typeface="+mn-lt"/>
            </a:endParaRPr>
          </a:p>
        </p:txBody>
      </p:sp>
      <p:cxnSp>
        <p:nvCxnSpPr>
          <p:cNvPr id="17" name="PA-直接连接符 16"/>
          <p:cNvCxnSpPr/>
          <p:nvPr>
            <p:custDataLst>
              <p:tags r:id="rId5"/>
            </p:custDataLst>
          </p:nvPr>
        </p:nvCxnSpPr>
        <p:spPr>
          <a:xfrm>
            <a:off x="5730028" y="3952240"/>
            <a:ext cx="7315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PA-文本框 17"/>
          <p:cNvSpPr txBox="1"/>
          <p:nvPr>
            <p:custDataLst>
              <p:tags r:id="rId6"/>
            </p:custDataLst>
          </p:nvPr>
        </p:nvSpPr>
        <p:spPr>
          <a:xfrm flipH="1">
            <a:off x="4898390" y="4041140"/>
            <a:ext cx="2395220" cy="46037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ru-RU" altLang="zh-CN" sz="2400" b="0" i="0" u="none" strike="noStrike" kern="1200" cap="none" spc="0" normalizeH="0" baseline="0" noProof="0" smtClean="0">
                <a:ln>
                  <a:noFill/>
                </a:ln>
                <a:solidFill>
                  <a:srgbClr val="303030"/>
                </a:solidFill>
                <a:effectLst/>
                <a:uLnTx/>
                <a:uFillTx/>
                <a:latin typeface="Times New Roman" panose="02020603050405020304" charset="0"/>
                <a:ea typeface="Arial" panose="020B0604020202020204" pitchFamily="34" charset="0"/>
                <a:cs typeface="Times New Roman" panose="02020603050405020304" charset="0"/>
                <a:sym typeface="+mn-lt"/>
              </a:rPr>
              <a:t>Фармкомпаия</a:t>
            </a:r>
            <a:endParaRPr kumimoji="0" lang="ru-RU" altLang="zh-CN" sz="2400" b="0" i="0" u="none" strike="noStrike" kern="1200" cap="none" spc="0" normalizeH="0" baseline="0" noProof="0" smtClean="0">
              <a:ln>
                <a:noFill/>
              </a:ln>
              <a:solidFill>
                <a:srgbClr val="303030"/>
              </a:solidFill>
              <a:effectLst/>
              <a:uLnTx/>
              <a:uFillTx/>
              <a:latin typeface="Times New Roman" panose="02020603050405020304" charset="0"/>
              <a:ea typeface="Arial" panose="020B0604020202020204" pitchFamily="34" charset="0"/>
              <a:cs typeface="Times New Roman" panose="02020603050405020304" charset="0"/>
              <a:sym typeface="+mn-lt"/>
            </a:endParaRPr>
          </a:p>
        </p:txBody>
      </p:sp>
      <p:sp>
        <p:nvSpPr>
          <p:cNvPr id="19" name="PA-矩形 18"/>
          <p:cNvSpPr/>
          <p:nvPr>
            <p:custDataLst>
              <p:tags r:id="rId7"/>
            </p:custDataLst>
          </p:nvPr>
        </p:nvSpPr>
        <p:spPr>
          <a:xfrm flipH="1">
            <a:off x="4784725" y="4590415"/>
            <a:ext cx="2660015" cy="922020"/>
          </a:xfrm>
          <a:prstGeom prst="rect">
            <a:avLst/>
          </a:prstGeom>
        </p:spPr>
        <p:txBody>
          <a:bodyPr wrap="square">
            <a:spAutoFit/>
          </a:bodyPr>
          <a:p>
            <a:pPr marL="0" marR="0" lvl="0" indent="0" algn="ctr" defTabSz="914400" rtl="0" eaLnBrk="1" fontAlgn="auto" latinLnBrk="0" hangingPunct="1">
              <a:lnSpc>
                <a:spcPct val="150000"/>
              </a:lnSpc>
              <a:spcBef>
                <a:spcPts val="0"/>
              </a:spcBef>
              <a:spcAft>
                <a:spcPts val="0"/>
              </a:spcAft>
              <a:buClrTx/>
              <a:buSzTx/>
              <a:buFontTx/>
              <a:buNone/>
              <a:defRPr/>
            </a:pPr>
            <a:r>
              <a:rPr kumimoji="0" lang="ru-RU" sz="1200" b="0" i="0" u="none" strike="noStrike" kern="1200" cap="none" spc="0" normalizeH="0" baseline="0" noProof="0">
                <a:ln>
                  <a:noFill/>
                </a:ln>
                <a:solidFill>
                  <a:srgbClr val="303030"/>
                </a:solidFill>
                <a:effectLst/>
                <a:uLnTx/>
                <a:uFillTx/>
                <a:latin typeface="Times New Roman" panose="02020603050405020304" charset="0"/>
                <a:ea typeface="Arial" panose="020B0604020202020204" pitchFamily="34" charset="0"/>
                <a:cs typeface="Times New Roman" panose="02020603050405020304" charset="0"/>
                <a:sym typeface="+mn-lt"/>
              </a:rPr>
              <a:t>Занимается научными исследованиями и проиводством приёмущественно антибиотиков</a:t>
            </a:r>
            <a:endParaRPr kumimoji="0" lang="ru-RU" sz="1200" b="0" i="0" u="none" strike="noStrike" kern="1200" cap="none" spc="0" normalizeH="0" baseline="0" noProof="0">
              <a:ln>
                <a:noFill/>
              </a:ln>
              <a:solidFill>
                <a:srgbClr val="303030"/>
              </a:solidFill>
              <a:effectLst/>
              <a:uLnTx/>
              <a:uFillTx/>
              <a:latin typeface="Times New Roman" panose="02020603050405020304" charset="0"/>
              <a:ea typeface="Arial" panose="020B0604020202020204" pitchFamily="34" charset="0"/>
              <a:cs typeface="Times New Roman" panose="02020603050405020304" charset="0"/>
              <a:sym typeface="+mn-lt"/>
            </a:endParaRPr>
          </a:p>
        </p:txBody>
      </p:sp>
      <p:sp>
        <p:nvSpPr>
          <p:cNvPr id="31" name="PA-任意多边形 74"/>
          <p:cNvSpPr>
            <a:spLocks noChangeAspect="1" noEditPoints="1"/>
          </p:cNvSpPr>
          <p:nvPr>
            <p:custDataLst>
              <p:tags r:id="rId8"/>
            </p:custDataLst>
          </p:nvPr>
        </p:nvSpPr>
        <p:spPr bwMode="auto">
          <a:xfrm>
            <a:off x="9497205" y="2990360"/>
            <a:ext cx="289271" cy="288000"/>
          </a:xfrm>
          <a:custGeom>
            <a:avLst/>
            <a:gdLst>
              <a:gd name="T0" fmla="*/ 340 w 455"/>
              <a:gd name="T1" fmla="*/ 142 h 453"/>
              <a:gd name="T2" fmla="*/ 455 w 455"/>
              <a:gd name="T3" fmla="*/ 142 h 453"/>
              <a:gd name="T4" fmla="*/ 455 w 455"/>
              <a:gd name="T5" fmla="*/ 453 h 453"/>
              <a:gd name="T6" fmla="*/ 340 w 455"/>
              <a:gd name="T7" fmla="*/ 453 h 453"/>
              <a:gd name="T8" fmla="*/ 340 w 455"/>
              <a:gd name="T9" fmla="*/ 142 h 453"/>
              <a:gd name="T10" fmla="*/ 340 w 455"/>
              <a:gd name="T11" fmla="*/ 142 h 453"/>
              <a:gd name="T12" fmla="*/ 0 w 455"/>
              <a:gd name="T13" fmla="*/ 453 h 453"/>
              <a:gd name="T14" fmla="*/ 0 w 455"/>
              <a:gd name="T15" fmla="*/ 226 h 453"/>
              <a:gd name="T16" fmla="*/ 114 w 455"/>
              <a:gd name="T17" fmla="*/ 226 h 453"/>
              <a:gd name="T18" fmla="*/ 114 w 455"/>
              <a:gd name="T19" fmla="*/ 453 h 453"/>
              <a:gd name="T20" fmla="*/ 0 w 455"/>
              <a:gd name="T21" fmla="*/ 453 h 453"/>
              <a:gd name="T22" fmla="*/ 0 w 455"/>
              <a:gd name="T23" fmla="*/ 453 h 453"/>
              <a:gd name="T24" fmla="*/ 170 w 455"/>
              <a:gd name="T25" fmla="*/ 453 h 453"/>
              <a:gd name="T26" fmla="*/ 170 w 455"/>
              <a:gd name="T27" fmla="*/ 0 h 453"/>
              <a:gd name="T28" fmla="*/ 285 w 455"/>
              <a:gd name="T29" fmla="*/ 0 h 453"/>
              <a:gd name="T30" fmla="*/ 285 w 455"/>
              <a:gd name="T31" fmla="*/ 453 h 453"/>
              <a:gd name="T32" fmla="*/ 170 w 455"/>
              <a:gd name="T33" fmla="*/ 453 h 453"/>
              <a:gd name="T34" fmla="*/ 170 w 455"/>
              <a:gd name="T35" fmla="*/ 453 h 453"/>
              <a:gd name="T36" fmla="*/ 170 w 455"/>
              <a:gd name="T37" fmla="*/ 453 h 453"/>
              <a:gd name="T38" fmla="*/ 170 w 455"/>
              <a:gd name="T39" fmla="*/ 45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5" h="453">
                <a:moveTo>
                  <a:pt x="340" y="142"/>
                </a:moveTo>
                <a:lnTo>
                  <a:pt x="455" y="142"/>
                </a:lnTo>
                <a:lnTo>
                  <a:pt x="455" y="453"/>
                </a:lnTo>
                <a:lnTo>
                  <a:pt x="340" y="453"/>
                </a:lnTo>
                <a:lnTo>
                  <a:pt x="340" y="142"/>
                </a:lnTo>
                <a:lnTo>
                  <a:pt x="340" y="142"/>
                </a:lnTo>
                <a:close/>
                <a:moveTo>
                  <a:pt x="0" y="453"/>
                </a:moveTo>
                <a:lnTo>
                  <a:pt x="0" y="226"/>
                </a:lnTo>
                <a:lnTo>
                  <a:pt x="114" y="226"/>
                </a:lnTo>
                <a:lnTo>
                  <a:pt x="114" y="453"/>
                </a:lnTo>
                <a:lnTo>
                  <a:pt x="0" y="453"/>
                </a:lnTo>
                <a:lnTo>
                  <a:pt x="0" y="453"/>
                </a:lnTo>
                <a:close/>
                <a:moveTo>
                  <a:pt x="170" y="453"/>
                </a:moveTo>
                <a:lnTo>
                  <a:pt x="170" y="0"/>
                </a:lnTo>
                <a:lnTo>
                  <a:pt x="285" y="0"/>
                </a:lnTo>
                <a:lnTo>
                  <a:pt x="285" y="453"/>
                </a:lnTo>
                <a:lnTo>
                  <a:pt x="170" y="453"/>
                </a:lnTo>
                <a:lnTo>
                  <a:pt x="170" y="453"/>
                </a:lnTo>
                <a:close/>
                <a:moveTo>
                  <a:pt x="170" y="453"/>
                </a:moveTo>
                <a:lnTo>
                  <a:pt x="170" y="453"/>
                </a:lnTo>
                <a:close/>
              </a:path>
            </a:pathLst>
          </a:custGeom>
          <a:solidFill>
            <a:srgbClr val="FFFFFF"/>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303030"/>
              </a:solidFill>
              <a:effectLst/>
              <a:uLnTx/>
              <a:uFillTx/>
              <a:latin typeface="Arial" panose="020B0604020202020204"/>
              <a:ea typeface="Arial" panose="020B0604020202020204" pitchFamily="34" charset="0"/>
              <a:cs typeface="+mn-ea"/>
              <a:sym typeface="+mn-lt"/>
            </a:endParaRPr>
          </a:p>
        </p:txBody>
      </p:sp>
      <p:sp>
        <p:nvSpPr>
          <p:cNvPr id="2" name="Сердечко 1"/>
          <p:cNvSpPr/>
          <p:nvPr/>
        </p:nvSpPr>
        <p:spPr>
          <a:xfrm>
            <a:off x="5758180" y="2833370"/>
            <a:ext cx="647700" cy="601345"/>
          </a:xfrm>
          <a:prstGeom prst="hear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ru-RU" altLang="en-US"/>
          </a:p>
        </p:txBody>
      </p:sp>
    </p:spTree>
  </p:cSld>
  <p:clrMapOvr>
    <a:masterClrMapping/>
  </p:clrMapOvr>
  <p:transition spd="slow" advClick="0" advTm="2000">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PA-组合 13"/>
          <p:cNvGrpSpPr/>
          <p:nvPr>
            <p:custDataLst>
              <p:tags r:id="rId1"/>
            </p:custDataLst>
          </p:nvPr>
        </p:nvGrpSpPr>
        <p:grpSpPr>
          <a:xfrm>
            <a:off x="1160169" y="398336"/>
            <a:ext cx="10175240" cy="567038"/>
            <a:chOff x="829751" y="426911"/>
            <a:chExt cx="10175240" cy="567038"/>
          </a:xfrm>
        </p:grpSpPr>
        <p:sp>
          <p:nvSpPr>
            <p:cNvPr id="16" name="PA-文本框 39"/>
            <p:cNvSpPr txBox="1">
              <a:spLocks noChangeArrowheads="1"/>
            </p:cNvSpPr>
            <p:nvPr>
              <p:custDataLst>
                <p:tags r:id="rId2"/>
              </p:custDataLst>
            </p:nvPr>
          </p:nvSpPr>
          <p:spPr bwMode="auto">
            <a:xfrm>
              <a:off x="1503486" y="426911"/>
              <a:ext cx="950150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r">
                <a:spcBef>
                  <a:spcPct val="0"/>
                </a:spcBef>
                <a:defRPr/>
              </a:pPr>
              <a:r>
                <a:rPr lang="ru-RU" sz="2000" b="1" dirty="0">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Основные и поддерживающие бизнес-процессы</a:t>
              </a:r>
              <a:endParaRPr lang="ru-RU" altLang="en-US" sz="2000" b="1" dirty="0">
                <a:ln/>
                <a:solidFill>
                  <a:schemeClr val="tx1"/>
                </a:solidFill>
                <a:effectLst>
                  <a:outerShdw blurRad="38100" dist="19050" dir="2700000" algn="tl" rotWithShape="0">
                    <a:schemeClr val="dk1">
                      <a:alpha val="40000"/>
                    </a:schemeClr>
                  </a:outerShdw>
                </a:effectLst>
                <a:latin typeface="Times New Roman" panose="02020603050405020304" charset="0"/>
                <a:ea typeface="Arial" panose="020B0604020202020204" pitchFamily="34" charset="0"/>
                <a:cs typeface="Times New Roman" panose="02020603050405020304" charset="0"/>
                <a:sym typeface="+mn-ea"/>
              </a:endParaRPr>
            </a:p>
          </p:txBody>
        </p:sp>
        <p:sp>
          <p:nvSpPr>
            <p:cNvPr id="18" name="PA-文本框 39"/>
            <p:cNvSpPr txBox="1">
              <a:spLocks noChangeArrowheads="1"/>
            </p:cNvSpPr>
            <p:nvPr>
              <p:custDataLst>
                <p:tags r:id="rId3"/>
              </p:custDataLst>
            </p:nvPr>
          </p:nvSpPr>
          <p:spPr bwMode="auto">
            <a:xfrm>
              <a:off x="829751" y="764079"/>
              <a:ext cx="1694151"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dist">
                <a:spcBef>
                  <a:spcPct val="0"/>
                </a:spcBef>
                <a:defRPr/>
              </a:pPr>
              <a:r>
                <a:rPr lang="en-US" altLang="zh-CN" sz="900" dirty="0">
                  <a:solidFill>
                    <a:srgbClr val="9FA3AC"/>
                  </a:solidFill>
                  <a:effectLst/>
                  <a:ea typeface="Arial" panose="020B0604020202020204" pitchFamily="34" charset="0"/>
                </a:rPr>
                <a:t> </a:t>
              </a:r>
              <a:endParaRPr lang="en-US" altLang="zh-CN" sz="900" dirty="0">
                <a:solidFill>
                  <a:srgbClr val="9FA3AC"/>
                </a:solidFill>
                <a:effectLst/>
                <a:ea typeface="Arial" panose="020B0604020202020204" pitchFamily="34" charset="0"/>
              </a:endParaRPr>
            </a:p>
          </p:txBody>
        </p:sp>
      </p:grpSp>
      <p:sp>
        <p:nvSpPr>
          <p:cNvPr id="92" name="PA-矩形 91"/>
          <p:cNvSpPr/>
          <p:nvPr>
            <p:custDataLst>
              <p:tags r:id="rId4"/>
            </p:custDataLst>
          </p:nvPr>
        </p:nvSpPr>
        <p:spPr>
          <a:xfrm>
            <a:off x="1160392" y="1292744"/>
            <a:ext cx="4217613" cy="583565"/>
          </a:xfrm>
          <a:prstGeom prst="rect">
            <a:avLst/>
          </a:prstGeom>
        </p:spPr>
        <p:txBody>
          <a:bodyPr wrap="square">
            <a:spAutoFit/>
          </a:bodyPr>
          <a:p>
            <a:pPr lvl="0" algn="ctr">
              <a:lnSpc>
                <a:spcPct val="100000"/>
              </a:lnSpc>
              <a:spcBef>
                <a:spcPct val="0"/>
              </a:spcBef>
              <a:spcAft>
                <a:spcPct val="35000"/>
              </a:spcAft>
            </a:pPr>
            <a:r>
              <a:rPr lang="ru-RU" sz="3200" dirty="0">
                <a:latin typeface="Times New Roman" panose="02020603050405020304" charset="0"/>
                <a:cs typeface="Times New Roman" panose="02020603050405020304" charset="0"/>
                <a:sym typeface="+mn-ea"/>
              </a:rPr>
              <a:t>Основные</a:t>
            </a:r>
            <a:endParaRPr kumimoji="0" lang="en-US" altLang="zh-CN" sz="3200" b="1" i="0" u="none" strike="noStrike" kern="1200" cap="none" spc="0" normalizeH="0" baseline="0" noProof="0" dirty="0">
              <a:ln>
                <a:noFill/>
              </a:ln>
              <a:solidFill>
                <a:prstClr val="black"/>
              </a:solidFill>
              <a:effectLst/>
              <a:uLnTx/>
              <a:uFillTx/>
              <a:latin typeface="Times New Roman" panose="02020603050405020304" charset="0"/>
              <a:ea typeface="Arial" panose="020B0604020202020204" pitchFamily="34" charset="0"/>
              <a:cs typeface="Times New Roman" panose="02020603050405020304" charset="0"/>
              <a:sym typeface="+mn-lt"/>
            </a:endParaRPr>
          </a:p>
        </p:txBody>
      </p:sp>
      <p:sp>
        <p:nvSpPr>
          <p:cNvPr id="93" name="PA-矩形 92"/>
          <p:cNvSpPr/>
          <p:nvPr>
            <p:custDataLst>
              <p:tags r:id="rId5"/>
            </p:custDataLst>
          </p:nvPr>
        </p:nvSpPr>
        <p:spPr>
          <a:xfrm>
            <a:off x="1160145" y="2280920"/>
            <a:ext cx="4164965" cy="2296795"/>
          </a:xfrm>
          <a:prstGeom prst="rect">
            <a:avLst/>
          </a:prstGeom>
        </p:spPr>
        <p:txBody>
          <a:bodyPr wrap="square">
            <a:noAutofit/>
          </a:bodyPr>
          <a:p>
            <a:pPr marL="628650" lvl="1" indent="-171450" algn="ctr">
              <a:lnSpc>
                <a:spcPct val="100000"/>
              </a:lnSpc>
              <a:spcBef>
                <a:spcPct val="0"/>
              </a:spcBef>
              <a:spcAft>
                <a:spcPct val="15000"/>
              </a:spcAft>
              <a:buFont typeface="Wingdings" panose="05000000000000000000" charset="0"/>
              <a:buChar char="v"/>
            </a:pPr>
            <a:r>
              <a:rPr lang="ru-RU" dirty="0">
                <a:solidFill>
                  <a:schemeClr val="dk1"/>
                </a:solidFill>
                <a:latin typeface="Times New Roman" panose="02020603050405020304" charset="0"/>
                <a:cs typeface="Times New Roman" panose="02020603050405020304" charset="0"/>
              </a:rPr>
              <a:t>Производство антибиотиков</a:t>
            </a:r>
            <a:endParaRPr lang="ru-RU" dirty="0">
              <a:solidFill>
                <a:schemeClr val="dk1"/>
              </a:solidFill>
              <a:latin typeface="Times New Roman" panose="02020603050405020304" charset="0"/>
              <a:cs typeface="Times New Roman" panose="02020603050405020304" charset="0"/>
            </a:endParaRPr>
          </a:p>
          <a:p>
            <a:pPr marL="628650" lvl="1" indent="-171450" algn="ctr">
              <a:lnSpc>
                <a:spcPct val="100000"/>
              </a:lnSpc>
              <a:spcBef>
                <a:spcPct val="0"/>
              </a:spcBef>
              <a:spcAft>
                <a:spcPct val="15000"/>
              </a:spcAft>
              <a:buFont typeface="Wingdings" panose="05000000000000000000" charset="0"/>
              <a:buChar char="v"/>
            </a:pPr>
            <a:r>
              <a:rPr lang="ru-RU" dirty="0">
                <a:solidFill>
                  <a:schemeClr val="dk1"/>
                </a:solidFill>
                <a:latin typeface="Times New Roman" panose="02020603050405020304" charset="0"/>
                <a:cs typeface="Times New Roman" panose="02020603050405020304" charset="0"/>
                <a:sym typeface="+mn-ea"/>
              </a:rPr>
              <a:t>Научная деятельность</a:t>
            </a:r>
            <a:endParaRPr lang="ru-RU" dirty="0">
              <a:solidFill>
                <a:schemeClr val="dk1"/>
              </a:solidFill>
              <a:latin typeface="Times New Roman" panose="02020603050405020304" charset="0"/>
              <a:cs typeface="Times New Roman" panose="02020603050405020304" charset="0"/>
              <a:sym typeface="+mn-ea"/>
            </a:endParaRPr>
          </a:p>
          <a:p>
            <a:pPr marL="628650" lvl="1" indent="-171450" algn="ctr">
              <a:lnSpc>
                <a:spcPct val="100000"/>
              </a:lnSpc>
              <a:spcBef>
                <a:spcPct val="0"/>
              </a:spcBef>
              <a:spcAft>
                <a:spcPct val="15000"/>
              </a:spcAft>
              <a:buFont typeface="Wingdings" panose="05000000000000000000" charset="0"/>
              <a:buChar char="v"/>
            </a:pPr>
            <a:r>
              <a:rPr kumimoji="0" lang="ru-RU" altLang="zh-CN" b="0" i="0" u="none" strike="noStrike" kern="1200" cap="none" spc="0" normalizeH="0" baseline="0" noProof="0" dirty="0">
                <a:ln>
                  <a:noFill/>
                </a:ln>
                <a:solidFill>
                  <a:prstClr val="black">
                    <a:lumMod val="50000"/>
                    <a:lumOff val="50000"/>
                  </a:prstClr>
                </a:solidFill>
                <a:effectLst/>
                <a:uLnTx/>
                <a:uFillTx/>
                <a:latin typeface="Times New Roman" panose="02020603050405020304" charset="0"/>
                <a:ea typeface="Arial" panose="020B0604020202020204" pitchFamily="34" charset="0"/>
                <a:cs typeface="Times New Roman" panose="02020603050405020304" charset="0"/>
                <a:sym typeface="+mn-lt"/>
              </a:rPr>
              <a:t>Производство других медицинских препаратов</a:t>
            </a:r>
            <a:endParaRPr kumimoji="0" lang="ru-RU" altLang="zh-CN" b="0" i="0" u="none" strike="noStrike" kern="1200" cap="none" spc="0" normalizeH="0" baseline="0" noProof="0" dirty="0">
              <a:ln>
                <a:noFill/>
              </a:ln>
              <a:solidFill>
                <a:prstClr val="black">
                  <a:lumMod val="50000"/>
                  <a:lumOff val="50000"/>
                </a:prstClr>
              </a:solidFill>
              <a:effectLst/>
              <a:uLnTx/>
              <a:uFillTx/>
              <a:latin typeface="Times New Roman" panose="02020603050405020304" charset="0"/>
              <a:ea typeface="Arial" panose="020B0604020202020204" pitchFamily="34" charset="0"/>
              <a:cs typeface="Times New Roman" panose="02020603050405020304" charset="0"/>
              <a:sym typeface="+mn-lt"/>
            </a:endParaRPr>
          </a:p>
        </p:txBody>
      </p:sp>
      <p:sp>
        <p:nvSpPr>
          <p:cNvPr id="98" name="PA-矩形 97"/>
          <p:cNvSpPr/>
          <p:nvPr>
            <p:custDataLst>
              <p:tags r:id="rId6"/>
            </p:custDataLst>
          </p:nvPr>
        </p:nvSpPr>
        <p:spPr>
          <a:xfrm>
            <a:off x="6455657" y="1292744"/>
            <a:ext cx="4217613" cy="583565"/>
          </a:xfrm>
          <a:prstGeom prst="rect">
            <a:avLst/>
          </a:prstGeom>
        </p:spPr>
        <p:txBody>
          <a:bodyPr wrap="square">
            <a:spAutoFit/>
          </a:bodyPr>
          <a:p>
            <a:pPr lvl="0" algn="ctr">
              <a:lnSpc>
                <a:spcPct val="100000"/>
              </a:lnSpc>
              <a:spcBef>
                <a:spcPct val="0"/>
              </a:spcBef>
              <a:spcAft>
                <a:spcPct val="35000"/>
              </a:spcAft>
            </a:pPr>
            <a:r>
              <a:rPr lang="ru-RU" sz="320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Поддерживающие</a:t>
            </a:r>
            <a:endParaRPr kumimoji="0" lang="ru-RU" altLang="en-US" sz="32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Times New Roman" panose="02020603050405020304" charset="0"/>
              <a:ea typeface="Arial" panose="020B0604020202020204" pitchFamily="34" charset="0"/>
              <a:cs typeface="Times New Roman" panose="02020603050405020304" charset="0"/>
              <a:sym typeface="+mn-ea"/>
            </a:endParaRPr>
          </a:p>
        </p:txBody>
      </p:sp>
      <p:sp>
        <p:nvSpPr>
          <p:cNvPr id="99" name="PA-矩形 98"/>
          <p:cNvSpPr/>
          <p:nvPr>
            <p:custDataLst>
              <p:tags r:id="rId7"/>
            </p:custDataLst>
          </p:nvPr>
        </p:nvSpPr>
        <p:spPr>
          <a:xfrm>
            <a:off x="6455410" y="2280920"/>
            <a:ext cx="4164965" cy="1889760"/>
          </a:xfrm>
          <a:prstGeom prst="rect">
            <a:avLst/>
          </a:prstGeom>
        </p:spPr>
        <p:txBody>
          <a:bodyPr wrap="square">
            <a:spAutoFit/>
          </a:bodyPr>
          <a:p>
            <a:pPr marL="628650" lvl="1" indent="-171450" algn="ctr">
              <a:lnSpc>
                <a:spcPct val="100000"/>
              </a:lnSpc>
              <a:spcBef>
                <a:spcPct val="0"/>
              </a:spcBef>
              <a:spcAft>
                <a:spcPct val="15000"/>
              </a:spcAft>
              <a:buFont typeface="Wingdings" panose="05000000000000000000" charset="0"/>
              <a:buChar char="v"/>
            </a:pPr>
            <a:r>
              <a:rPr lang="ru-RU" dirty="0">
                <a:solidFill>
                  <a:schemeClr val="dk1"/>
                </a:solidFill>
                <a:latin typeface="Times New Roman" panose="02020603050405020304" charset="0"/>
                <a:cs typeface="Times New Roman" panose="02020603050405020304" charset="0"/>
                <a:sym typeface="+mn-ea"/>
              </a:rPr>
              <a:t>Бух. учет</a:t>
            </a:r>
            <a:endParaRPr lang="ru-RU" dirty="0">
              <a:solidFill>
                <a:schemeClr val="dk1"/>
              </a:solidFill>
              <a:latin typeface="Times New Roman" panose="02020603050405020304" charset="0"/>
              <a:cs typeface="Times New Roman" panose="02020603050405020304" charset="0"/>
            </a:endParaRPr>
          </a:p>
          <a:p>
            <a:pPr marL="628650" lvl="1" indent="-171450" algn="ctr">
              <a:lnSpc>
                <a:spcPct val="100000"/>
              </a:lnSpc>
              <a:spcBef>
                <a:spcPct val="0"/>
              </a:spcBef>
              <a:spcAft>
                <a:spcPct val="15000"/>
              </a:spcAft>
              <a:buFont typeface="Wingdings" panose="05000000000000000000" charset="0"/>
              <a:buChar char="v"/>
            </a:pPr>
            <a:r>
              <a:rPr lang="ru-RU" dirty="0">
                <a:solidFill>
                  <a:schemeClr val="dk1"/>
                </a:solidFill>
                <a:latin typeface="Times New Roman" panose="02020603050405020304" charset="0"/>
                <a:cs typeface="Times New Roman" panose="02020603050405020304" charset="0"/>
                <a:sym typeface="+mn-ea"/>
              </a:rPr>
              <a:t>Документооборот </a:t>
            </a:r>
            <a:endParaRPr lang="ru-RU" dirty="0">
              <a:solidFill>
                <a:schemeClr val="dk1"/>
              </a:solidFill>
              <a:latin typeface="Times New Roman" panose="02020603050405020304" charset="0"/>
              <a:cs typeface="Times New Roman" panose="02020603050405020304" charset="0"/>
            </a:endParaRPr>
          </a:p>
          <a:p>
            <a:pPr marL="628650" lvl="1" indent="-171450" algn="ctr">
              <a:lnSpc>
                <a:spcPct val="100000"/>
              </a:lnSpc>
              <a:spcBef>
                <a:spcPct val="0"/>
              </a:spcBef>
              <a:spcAft>
                <a:spcPct val="15000"/>
              </a:spcAft>
              <a:buFont typeface="Wingdings" panose="05000000000000000000" charset="0"/>
              <a:buChar char="v"/>
            </a:pPr>
            <a:r>
              <a:rPr lang="ru-RU" dirty="0">
                <a:solidFill>
                  <a:schemeClr val="dk1"/>
                </a:solidFill>
                <a:latin typeface="Times New Roman" panose="02020603050405020304" charset="0"/>
                <a:cs typeface="Times New Roman" panose="02020603050405020304" charset="0"/>
                <a:sym typeface="+mn-ea"/>
              </a:rPr>
              <a:t>Логистические услуги</a:t>
            </a:r>
            <a:endParaRPr lang="ru-RU" dirty="0">
              <a:solidFill>
                <a:schemeClr val="dk1"/>
              </a:solidFill>
              <a:latin typeface="Times New Roman" panose="02020603050405020304" charset="0"/>
              <a:cs typeface="Times New Roman" panose="02020603050405020304" charset="0"/>
            </a:endParaRPr>
          </a:p>
          <a:p>
            <a:pPr marL="628650" lvl="1" indent="-171450" algn="ctr">
              <a:lnSpc>
                <a:spcPct val="100000"/>
              </a:lnSpc>
              <a:spcBef>
                <a:spcPct val="0"/>
              </a:spcBef>
              <a:spcAft>
                <a:spcPct val="15000"/>
              </a:spcAft>
              <a:buFont typeface="Wingdings" panose="05000000000000000000" charset="0"/>
              <a:buChar char="v"/>
            </a:pPr>
            <a:r>
              <a:rPr lang="ru-RU" dirty="0">
                <a:solidFill>
                  <a:schemeClr val="dk1"/>
                </a:solidFill>
                <a:latin typeface="Times New Roman" panose="02020603050405020304" charset="0"/>
                <a:cs typeface="Times New Roman" panose="02020603050405020304" charset="0"/>
                <a:sym typeface="+mn-ea"/>
              </a:rPr>
              <a:t>Закупка необходимого сырья и обслуживание техники для производства</a:t>
            </a:r>
            <a:endParaRPr kumimoji="0" lang="zh-CN" altLang="en-US" b="0" i="0" u="none" strike="noStrike" kern="1200" cap="none" spc="0" normalizeH="0" baseline="0" noProof="0" dirty="0">
              <a:ln>
                <a:noFill/>
              </a:ln>
              <a:solidFill>
                <a:prstClr val="black">
                  <a:lumMod val="50000"/>
                  <a:lumOff val="50000"/>
                </a:prstClr>
              </a:solidFill>
              <a:effectLst/>
              <a:uLnTx/>
              <a:uFillTx/>
              <a:latin typeface="Times New Roman" panose="02020603050405020304" charset="0"/>
              <a:ea typeface="Arial" panose="020B0604020202020204" pitchFamily="34" charset="0"/>
              <a:cs typeface="Times New Roman" panose="02020603050405020304" charset="0"/>
              <a:sym typeface="+mn-lt"/>
            </a:endParaRPr>
          </a:p>
        </p:txBody>
      </p:sp>
    </p:spTree>
  </p:cSld>
  <p:clrMapOvr>
    <a:masterClrMapping/>
  </p:clrMapOvr>
  <p:transition spd="slow" advClick="0" advTm="2000">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A-图片 10" descr="C:\Users\Administrator\Desktop\图片1.png图片1"/>
          <p:cNvPicPr>
            <a:picLocks noChangeAspect="1"/>
          </p:cNvPicPr>
          <p:nvPr>
            <p:custDataLst>
              <p:tags r:id="rId1"/>
            </p:custDataLst>
          </p:nvPr>
        </p:nvPicPr>
        <p:blipFill>
          <a:blip r:embed="rId2"/>
          <a:srcRect l="21875" r="21875"/>
          <a:stretch>
            <a:fillRect/>
          </a:stretch>
        </p:blipFill>
        <p:spPr>
          <a:xfrm>
            <a:off x="377825" y="381635"/>
            <a:ext cx="6095365" cy="6095365"/>
          </a:xfrm>
          <a:prstGeom prst="rect">
            <a:avLst/>
          </a:prstGeom>
        </p:spPr>
      </p:pic>
      <p:sp>
        <p:nvSpPr>
          <p:cNvPr id="30" name="PA-文本框 15"/>
          <p:cNvSpPr txBox="1">
            <a:spLocks noChangeArrowheads="1"/>
          </p:cNvSpPr>
          <p:nvPr>
            <p:custDataLst>
              <p:tags r:id="rId3"/>
            </p:custDataLst>
          </p:nvPr>
        </p:nvSpPr>
        <p:spPr bwMode="auto">
          <a:xfrm>
            <a:off x="7112635" y="312420"/>
            <a:ext cx="451548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9pPr>
          </a:lstStyle>
          <a:p>
            <a:pPr algn="r" eaLnBrk="1" hangingPunct="1">
              <a:lnSpc>
                <a:spcPct val="140000"/>
              </a:lnSpc>
              <a:spcBef>
                <a:spcPct val="0"/>
              </a:spcBef>
              <a:buFontTx/>
              <a:buNone/>
            </a:pPr>
            <a:r>
              <a:rPr lang="ru-RU" sz="2000" b="1"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Декомпозиция процесса</a:t>
            </a:r>
            <a:endParaRPr lang="ru-RU" altLang="zh-CN" sz="2000" b="1" cap="all" dirty="0">
              <a:solidFill>
                <a:schemeClr val="tx1"/>
              </a:solidFill>
              <a:effectLst>
                <a:outerShdw blurRad="38100" dist="19050" dir="2700000" algn="tl" rotWithShape="0">
                  <a:schemeClr val="dk1">
                    <a:alpha val="40000"/>
                  </a:schemeClr>
                </a:outerShdw>
              </a:effectLst>
              <a:latin typeface="Times New Roman" panose="02020603050405020304" charset="0"/>
              <a:ea typeface="Arial" panose="020B0604020202020204" pitchFamily="34" charset="0"/>
              <a:cs typeface="Times New Roman" panose="02020603050405020304" charset="0"/>
              <a:sym typeface="+mn-ea"/>
            </a:endParaRPr>
          </a:p>
        </p:txBody>
      </p:sp>
      <p:graphicFrame>
        <p:nvGraphicFramePr>
          <p:cNvPr id="3" name="Таблица 2"/>
          <p:cNvGraphicFramePr/>
          <p:nvPr/>
        </p:nvGraphicFramePr>
        <p:xfrm>
          <a:off x="1828800" y="2857500"/>
          <a:ext cx="8529955" cy="1584960"/>
        </p:xfrm>
        <a:graphic>
          <a:graphicData uri="http://schemas.openxmlformats.org/drawingml/2006/table">
            <a:tbl>
              <a:tblPr firstRow="1" bandRow="1">
                <a:tableStyleId>{5C22544A-7EE6-4342-B048-85BDC9FD1C3A}</a:tableStyleId>
              </a:tblPr>
              <a:tblGrid>
                <a:gridCol w="1218565"/>
                <a:gridCol w="1347470"/>
                <a:gridCol w="1218565"/>
                <a:gridCol w="1504950"/>
                <a:gridCol w="2021840"/>
                <a:gridCol w="1218565"/>
              </a:tblGrid>
              <a:tr h="381000">
                <a:tc gridSpan="6">
                  <a:txBody>
                    <a:bodyPr/>
                    <a:p>
                      <a:pPr algn="ctr">
                        <a:buNone/>
                      </a:pPr>
                      <a:r>
                        <a:rPr lang="ru-RU" altLang="en-US">
                          <a:solidFill>
                            <a:schemeClr val="accent5">
                              <a:lumMod val="50000"/>
                            </a:schemeClr>
                          </a:solidFill>
                          <a:latin typeface="Times New Roman" panose="02020603050405020304" charset="0"/>
                          <a:cs typeface="Times New Roman" panose="02020603050405020304" charset="0"/>
                        </a:rPr>
                        <a:t>Производство антибиотиков</a:t>
                      </a:r>
                      <a:endParaRPr lang="ru-RU" altLang="en-US">
                        <a:solidFill>
                          <a:schemeClr val="accent5">
                            <a:lumMod val="50000"/>
                          </a:schemeClr>
                        </a:solidFill>
                        <a:latin typeface="Times New Roman" panose="02020603050405020304" charset="0"/>
                        <a:cs typeface="Times New Roman" panose="02020603050405020304" charset="0"/>
                      </a:endParaRPr>
                    </a:p>
                  </a:txBody>
                  <a:tcPr/>
                </a:tc>
                <a:tc hMerge="1">
                  <a:tcPr/>
                </a:tc>
                <a:tc hMerge="1">
                  <a:tcPr/>
                </a:tc>
                <a:tc hMerge="1">
                  <a:tcPr/>
                </a:tc>
                <a:tc hMerge="1">
                  <a:tcPr/>
                </a:tc>
                <a:tc hMerge="1">
                  <a:tcPr/>
                </a:tc>
              </a:tr>
              <a:tr h="381000">
                <a:tc gridSpan="3">
                  <a:txBody>
                    <a:bodyPr/>
                    <a:p>
                      <a:pPr algn="ctr">
                        <a:buNone/>
                      </a:pPr>
                      <a:r>
                        <a:rPr lang="ru-RU" altLang="en-US" sz="1600">
                          <a:solidFill>
                            <a:schemeClr val="accent6">
                              <a:lumMod val="75000"/>
                            </a:schemeClr>
                          </a:solidFill>
                          <a:latin typeface="Times New Roman" panose="02020603050405020304" charset="0"/>
                          <a:cs typeface="Times New Roman" panose="02020603050405020304" charset="0"/>
                        </a:rPr>
                        <a:t>Антибиотик группы пенициллинов широкого спектра действия, разрушающийся пенициллиназой</a:t>
                      </a:r>
                      <a:endParaRPr lang="ru-RU" altLang="en-US" sz="1600">
                        <a:solidFill>
                          <a:schemeClr val="accent6">
                            <a:lumMod val="75000"/>
                          </a:schemeClr>
                        </a:solidFill>
                        <a:latin typeface="Times New Roman" panose="02020603050405020304" charset="0"/>
                        <a:cs typeface="Times New Roman" panose="02020603050405020304" charset="0"/>
                      </a:endParaRPr>
                    </a:p>
                  </a:txBody>
                  <a:tcPr/>
                </a:tc>
                <a:tc hMerge="1">
                  <a:tcPr/>
                </a:tc>
                <a:tc hMerge="1">
                  <a:tcPr/>
                </a:tc>
                <a:tc gridSpan="3">
                  <a:txBody>
                    <a:bodyPr/>
                    <a:p>
                      <a:pPr algn="ctr">
                        <a:buNone/>
                      </a:pPr>
                      <a:r>
                        <a:rPr lang="ru-RU" altLang="en-US" sz="1600">
                          <a:solidFill>
                            <a:schemeClr val="accent6">
                              <a:lumMod val="75000"/>
                            </a:schemeClr>
                          </a:solidFill>
                          <a:latin typeface="Times New Roman" panose="02020603050405020304" charset="0"/>
                          <a:cs typeface="Times New Roman" panose="02020603050405020304" charset="0"/>
                        </a:rPr>
                        <a:t>Антибиотик группы аминогликозидов</a:t>
                      </a:r>
                      <a:endParaRPr lang="ru-RU" altLang="en-US" sz="1600">
                        <a:solidFill>
                          <a:schemeClr val="accent6">
                            <a:lumMod val="75000"/>
                          </a:schemeClr>
                        </a:solidFill>
                        <a:latin typeface="Times New Roman" panose="02020603050405020304" charset="0"/>
                        <a:cs typeface="Times New Roman" panose="02020603050405020304" charset="0"/>
                      </a:endParaRPr>
                    </a:p>
                  </a:txBody>
                  <a:tcPr/>
                </a:tc>
                <a:tc hMerge="1">
                  <a:tcPr/>
                </a:tc>
                <a:tc hMerge="1">
                  <a:tcPr/>
                </a:tc>
              </a:tr>
              <a:tr h="381000">
                <a:tc>
                  <a:txBody>
                    <a:bodyPr/>
                    <a:p>
                      <a:pPr>
                        <a:buNone/>
                      </a:pPr>
                      <a:r>
                        <a:rPr lang="ru-RU" altLang="en-US" sz="1400">
                          <a:solidFill>
                            <a:schemeClr val="accent6">
                              <a:lumMod val="75000"/>
                            </a:schemeClr>
                          </a:solidFill>
                          <a:latin typeface="Times New Roman" panose="02020603050405020304" charset="0"/>
                          <a:cs typeface="Times New Roman" panose="02020603050405020304" charset="0"/>
                        </a:rPr>
                        <a:t>Ампициллин</a:t>
                      </a:r>
                      <a:endParaRPr lang="ru-RU" altLang="en-US" sz="1400">
                        <a:solidFill>
                          <a:schemeClr val="accent6">
                            <a:lumMod val="75000"/>
                          </a:schemeClr>
                        </a:solidFill>
                        <a:latin typeface="Times New Roman" panose="02020603050405020304" charset="0"/>
                        <a:cs typeface="Times New Roman" panose="02020603050405020304" charset="0"/>
                      </a:endParaRPr>
                    </a:p>
                  </a:txBody>
                  <a:tcPr/>
                </a:tc>
                <a:tc>
                  <a:txBody>
                    <a:bodyPr/>
                    <a:p>
                      <a:pPr>
                        <a:buNone/>
                      </a:pPr>
                      <a:r>
                        <a:rPr lang="ru-RU" altLang="en-US" sz="1400">
                          <a:solidFill>
                            <a:schemeClr val="accent6">
                              <a:lumMod val="75000"/>
                            </a:schemeClr>
                          </a:solidFill>
                          <a:latin typeface="Times New Roman" panose="02020603050405020304" charset="0"/>
                          <a:cs typeface="Times New Roman" panose="02020603050405020304" charset="0"/>
                        </a:rPr>
                        <a:t>Амоксициллин</a:t>
                      </a:r>
                      <a:endParaRPr lang="ru-RU" altLang="en-US" sz="1400">
                        <a:solidFill>
                          <a:schemeClr val="accent6">
                            <a:lumMod val="75000"/>
                          </a:schemeClr>
                        </a:solidFill>
                        <a:latin typeface="Times New Roman" panose="02020603050405020304" charset="0"/>
                        <a:cs typeface="Times New Roman" panose="02020603050405020304" charset="0"/>
                      </a:endParaRPr>
                    </a:p>
                  </a:txBody>
                  <a:tcPr/>
                </a:tc>
                <a:tc>
                  <a:txBody>
                    <a:bodyPr/>
                    <a:p>
                      <a:pPr>
                        <a:buNone/>
                      </a:pPr>
                      <a:r>
                        <a:rPr lang="ru-RU" altLang="en-US" sz="1400">
                          <a:solidFill>
                            <a:schemeClr val="accent6">
                              <a:lumMod val="75000"/>
                            </a:schemeClr>
                          </a:solidFill>
                          <a:latin typeface="Times New Roman" panose="02020603050405020304" charset="0"/>
                          <a:cs typeface="Times New Roman" panose="02020603050405020304" charset="0"/>
                        </a:rPr>
                        <a:t>Пенициллин</a:t>
                      </a:r>
                      <a:endParaRPr lang="ru-RU" altLang="en-US" sz="1400">
                        <a:solidFill>
                          <a:schemeClr val="accent6">
                            <a:lumMod val="75000"/>
                          </a:schemeClr>
                        </a:solidFill>
                        <a:latin typeface="Times New Roman" panose="02020603050405020304" charset="0"/>
                        <a:cs typeface="Times New Roman" panose="02020603050405020304" charset="0"/>
                      </a:endParaRPr>
                    </a:p>
                  </a:txBody>
                  <a:tcPr/>
                </a:tc>
                <a:tc>
                  <a:txBody>
                    <a:bodyPr/>
                    <a:p>
                      <a:pPr>
                        <a:buNone/>
                      </a:pPr>
                      <a:r>
                        <a:rPr lang="ru-RU" altLang="en-US" sz="1400">
                          <a:solidFill>
                            <a:schemeClr val="accent6">
                              <a:lumMod val="50000"/>
                            </a:schemeClr>
                          </a:solidFill>
                          <a:latin typeface="Times New Roman" panose="02020603050405020304" charset="0"/>
                          <a:cs typeface="Times New Roman" panose="02020603050405020304" charset="0"/>
                        </a:rPr>
                        <a:t>Гентамицин</a:t>
                      </a:r>
                      <a:endParaRPr lang="ru-RU" altLang="en-US" sz="1400">
                        <a:solidFill>
                          <a:schemeClr val="accent6">
                            <a:lumMod val="50000"/>
                          </a:schemeClr>
                        </a:solidFill>
                        <a:latin typeface="Times New Roman" panose="02020603050405020304" charset="0"/>
                        <a:cs typeface="Times New Roman" panose="02020603050405020304" charset="0"/>
                      </a:endParaRPr>
                    </a:p>
                  </a:txBody>
                  <a:tcPr/>
                </a:tc>
                <a:tc>
                  <a:txBody>
                    <a:bodyPr/>
                    <a:p>
                      <a:pPr>
                        <a:buNone/>
                      </a:pPr>
                      <a:r>
                        <a:rPr lang="ru-RU" altLang="en-US" sz="1400">
                          <a:solidFill>
                            <a:schemeClr val="accent6">
                              <a:lumMod val="50000"/>
                            </a:schemeClr>
                          </a:solidFill>
                          <a:latin typeface="Times New Roman" panose="02020603050405020304" charset="0"/>
                          <a:cs typeface="Times New Roman" panose="02020603050405020304" charset="0"/>
                        </a:rPr>
                        <a:t>Стрептомецин</a:t>
                      </a:r>
                      <a:endParaRPr lang="ru-RU" altLang="en-US" sz="1400">
                        <a:solidFill>
                          <a:schemeClr val="accent6">
                            <a:lumMod val="50000"/>
                          </a:schemeClr>
                        </a:solidFill>
                        <a:latin typeface="Times New Roman" panose="02020603050405020304" charset="0"/>
                        <a:cs typeface="Times New Roman" panose="02020603050405020304" charset="0"/>
                      </a:endParaRPr>
                    </a:p>
                  </a:txBody>
                  <a:tcPr/>
                </a:tc>
                <a:tc>
                  <a:txBody>
                    <a:bodyPr/>
                    <a:p>
                      <a:pPr>
                        <a:buNone/>
                      </a:pPr>
                      <a:r>
                        <a:rPr lang="ru-RU" altLang="en-US" sz="1400">
                          <a:solidFill>
                            <a:schemeClr val="accent6">
                              <a:lumMod val="50000"/>
                            </a:schemeClr>
                          </a:solidFill>
                          <a:latin typeface="Times New Roman" panose="02020603050405020304" charset="0"/>
                          <a:cs typeface="Times New Roman" panose="02020603050405020304" charset="0"/>
                        </a:rPr>
                        <a:t>Изофра</a:t>
                      </a:r>
                      <a:endParaRPr lang="ru-RU" altLang="en-US" sz="1400">
                        <a:solidFill>
                          <a:schemeClr val="accent6">
                            <a:lumMod val="50000"/>
                          </a:schemeClr>
                        </a:solidFill>
                        <a:latin typeface="Times New Roman" panose="02020603050405020304" charset="0"/>
                        <a:cs typeface="Times New Roman" panose="02020603050405020304" charset="0"/>
                      </a:endParaRPr>
                    </a:p>
                  </a:txBody>
                  <a:tcPr/>
                </a:tc>
              </a:tr>
            </a:tbl>
          </a:graphicData>
        </a:graphic>
      </p:graphicFrame>
    </p:spTree>
  </p:cSld>
  <p:clrMapOvr>
    <a:masterClrMapping/>
  </p:clrMapOvr>
  <p:transition spd="slow" advClick="0" advTm="2000">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A-图片 10" descr="C:\Users\Administrator\Desktop\图片1.png图片1"/>
          <p:cNvPicPr>
            <a:picLocks noChangeAspect="1"/>
          </p:cNvPicPr>
          <p:nvPr>
            <p:custDataLst>
              <p:tags r:id="rId1"/>
            </p:custDataLst>
          </p:nvPr>
        </p:nvPicPr>
        <p:blipFill>
          <a:blip r:embed="rId2"/>
          <a:srcRect l="21875" r="21875"/>
          <a:stretch>
            <a:fillRect/>
          </a:stretch>
        </p:blipFill>
        <p:spPr>
          <a:xfrm>
            <a:off x="377825" y="381635"/>
            <a:ext cx="6095365" cy="6095365"/>
          </a:xfrm>
          <a:prstGeom prst="rect">
            <a:avLst/>
          </a:prstGeom>
        </p:spPr>
      </p:pic>
      <p:sp>
        <p:nvSpPr>
          <p:cNvPr id="30" name="PA-文本框 15"/>
          <p:cNvSpPr txBox="1">
            <a:spLocks noChangeArrowheads="1"/>
          </p:cNvSpPr>
          <p:nvPr>
            <p:custDataLst>
              <p:tags r:id="rId3"/>
            </p:custDataLst>
          </p:nvPr>
        </p:nvSpPr>
        <p:spPr bwMode="auto">
          <a:xfrm>
            <a:off x="7112635" y="312420"/>
            <a:ext cx="4515485" cy="7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9pPr>
          </a:lstStyle>
          <a:p>
            <a:pPr algn="l" eaLnBrk="1" hangingPunct="1">
              <a:lnSpc>
                <a:spcPct val="140000"/>
              </a:lnSpc>
              <a:spcBef>
                <a:spcPct val="0"/>
              </a:spcBef>
              <a:buFontTx/>
              <a:buNone/>
            </a:pPr>
            <a:r>
              <a:rPr lang="ru-RU" sz="320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Декомпозиция процесса</a:t>
            </a:r>
            <a:endParaRPr lang="ru-RU" altLang="zh-CN" sz="3200" cap="all" dirty="0">
              <a:solidFill>
                <a:schemeClr val="tx1"/>
              </a:solidFill>
              <a:effectLst>
                <a:outerShdw blurRad="38100" dist="19050" dir="2700000" algn="tl" rotWithShape="0">
                  <a:schemeClr val="dk1">
                    <a:alpha val="40000"/>
                  </a:schemeClr>
                </a:outerShdw>
              </a:effectLst>
              <a:latin typeface="Times New Roman" panose="02020603050405020304" charset="0"/>
              <a:ea typeface="Arial" panose="020B0604020202020204" pitchFamily="34" charset="0"/>
              <a:cs typeface="Times New Roman" panose="02020603050405020304" charset="0"/>
              <a:sym typeface="+mn-ea"/>
            </a:endParaRPr>
          </a:p>
        </p:txBody>
      </p:sp>
      <p:graphicFrame>
        <p:nvGraphicFramePr>
          <p:cNvPr id="3" name="Таблица 2"/>
          <p:cNvGraphicFramePr/>
          <p:nvPr/>
        </p:nvGraphicFramePr>
        <p:xfrm>
          <a:off x="1828800" y="2857500"/>
          <a:ext cx="8529955" cy="1634490"/>
        </p:xfrm>
        <a:graphic>
          <a:graphicData uri="http://schemas.openxmlformats.org/drawingml/2006/table">
            <a:tbl>
              <a:tblPr firstRow="1" bandRow="1">
                <a:tableStyleId>{5C22544A-7EE6-4342-B048-85BDC9FD1C3A}</a:tableStyleId>
              </a:tblPr>
              <a:tblGrid>
                <a:gridCol w="4459605"/>
                <a:gridCol w="1955165"/>
                <a:gridCol w="2115185"/>
              </a:tblGrid>
              <a:tr h="365760">
                <a:tc gridSpan="3">
                  <a:txBody>
                    <a:bodyPr/>
                    <a:p>
                      <a:pPr algn="ctr">
                        <a:buNone/>
                      </a:pPr>
                      <a:r>
                        <a:rPr lang="ru-RU" altLang="en-US">
                          <a:solidFill>
                            <a:schemeClr val="accent5">
                              <a:lumMod val="50000"/>
                            </a:schemeClr>
                          </a:solidFill>
                          <a:latin typeface="Times New Roman" panose="02020603050405020304" charset="0"/>
                          <a:cs typeface="Times New Roman" panose="02020603050405020304" charset="0"/>
                        </a:rPr>
                        <a:t>Научная деятельность</a:t>
                      </a:r>
                      <a:endParaRPr lang="ru-RU" altLang="en-US">
                        <a:solidFill>
                          <a:schemeClr val="accent5">
                            <a:lumMod val="50000"/>
                          </a:schemeClr>
                        </a:solidFill>
                        <a:latin typeface="Times New Roman" panose="02020603050405020304" charset="0"/>
                        <a:cs typeface="Times New Roman" panose="02020603050405020304" charset="0"/>
                      </a:endParaRPr>
                    </a:p>
                  </a:txBody>
                  <a:tcPr/>
                </a:tc>
                <a:tc hMerge="1">
                  <a:tcPr/>
                </a:tc>
                <a:tc hMerge="1">
                  <a:tcPr/>
                </a:tc>
              </a:tr>
              <a:tr h="422910">
                <a:tc>
                  <a:txBody>
                    <a:bodyPr/>
                    <a:p>
                      <a:pPr algn="ctr">
                        <a:buNone/>
                      </a:pPr>
                      <a:r>
                        <a:rPr lang="ru-RU" altLang="en-US" sz="1600">
                          <a:solidFill>
                            <a:schemeClr val="accent6">
                              <a:lumMod val="75000"/>
                            </a:schemeClr>
                          </a:solidFill>
                          <a:latin typeface="Times New Roman" panose="02020603050405020304" charset="0"/>
                          <a:cs typeface="Times New Roman" panose="02020603050405020304" charset="0"/>
                        </a:rPr>
                        <a:t>Оформление патенов</a:t>
                      </a:r>
                      <a:endParaRPr lang="ru-RU" altLang="en-US" sz="1600">
                        <a:solidFill>
                          <a:schemeClr val="accent6">
                            <a:lumMod val="75000"/>
                          </a:schemeClr>
                        </a:solidFill>
                        <a:latin typeface="Times New Roman" panose="02020603050405020304" charset="0"/>
                        <a:cs typeface="Times New Roman" panose="02020603050405020304" charset="0"/>
                      </a:endParaRPr>
                    </a:p>
                  </a:txBody>
                  <a:tcPr/>
                </a:tc>
                <a:tc gridSpan="2">
                  <a:txBody>
                    <a:bodyPr/>
                    <a:p>
                      <a:pPr algn="ctr">
                        <a:buNone/>
                      </a:pPr>
                      <a:r>
                        <a:rPr lang="ru-RU" altLang="en-US" sz="1600">
                          <a:solidFill>
                            <a:schemeClr val="accent6">
                              <a:lumMod val="75000"/>
                            </a:schemeClr>
                          </a:solidFill>
                          <a:latin typeface="Times New Roman" panose="02020603050405020304" charset="0"/>
                          <a:cs typeface="Times New Roman" panose="02020603050405020304" charset="0"/>
                        </a:rPr>
                        <a:t>Публикация в печатных изданиях</a:t>
                      </a:r>
                      <a:endParaRPr lang="ru-RU" altLang="en-US" sz="1600">
                        <a:solidFill>
                          <a:schemeClr val="accent6">
                            <a:lumMod val="75000"/>
                          </a:schemeClr>
                        </a:solidFill>
                        <a:latin typeface="Times New Roman" panose="02020603050405020304" charset="0"/>
                        <a:cs typeface="Times New Roman" panose="02020603050405020304" charset="0"/>
                      </a:endParaRPr>
                    </a:p>
                  </a:txBody>
                  <a:tcPr/>
                </a:tc>
                <a:tc hMerge="1">
                  <a:tcPr/>
                </a:tc>
              </a:tr>
              <a:tr h="845820">
                <a:tc>
                  <a:txBody>
                    <a:bodyPr/>
                    <a:p>
                      <a:pPr algn="ctr">
                        <a:buNone/>
                      </a:pPr>
                      <a:r>
                        <a:rPr lang="ru-RU" altLang="en-US" sz="1400">
                          <a:solidFill>
                            <a:schemeClr val="accent6">
                              <a:lumMod val="75000"/>
                            </a:schemeClr>
                          </a:solidFill>
                          <a:latin typeface="Times New Roman" panose="02020603050405020304" charset="0"/>
                          <a:cs typeface="Times New Roman" panose="02020603050405020304" charset="0"/>
                        </a:rPr>
                        <a:t>Синтетические антибиотики</a:t>
                      </a:r>
                      <a:endParaRPr lang="ru-RU" altLang="en-US" sz="1400">
                        <a:solidFill>
                          <a:schemeClr val="accent6">
                            <a:lumMod val="75000"/>
                          </a:schemeClr>
                        </a:solidFill>
                        <a:latin typeface="Times New Roman" panose="02020603050405020304" charset="0"/>
                        <a:cs typeface="Times New Roman" panose="02020603050405020304" charset="0"/>
                      </a:endParaRPr>
                    </a:p>
                  </a:txBody>
                  <a:tcPr/>
                </a:tc>
                <a:tc>
                  <a:txBody>
                    <a:bodyPr/>
                    <a:p>
                      <a:pPr algn="ctr">
                        <a:buNone/>
                      </a:pPr>
                      <a:r>
                        <a:rPr lang="ru-RU" altLang="en-US" sz="1400">
                          <a:solidFill>
                            <a:schemeClr val="accent6">
                              <a:lumMod val="75000"/>
                            </a:schemeClr>
                          </a:solidFill>
                          <a:latin typeface="Times New Roman" panose="02020603050405020304" charset="0"/>
                          <a:cs typeface="Times New Roman" panose="02020603050405020304" charset="0"/>
                        </a:rPr>
                        <a:t>Медицинская летература</a:t>
                      </a:r>
                      <a:endParaRPr lang="ru-RU" altLang="en-US" sz="1400">
                        <a:solidFill>
                          <a:schemeClr val="accent6">
                            <a:lumMod val="75000"/>
                          </a:schemeClr>
                        </a:solidFill>
                        <a:latin typeface="Times New Roman" panose="02020603050405020304" charset="0"/>
                        <a:cs typeface="Times New Roman" panose="02020603050405020304" charset="0"/>
                      </a:endParaRPr>
                    </a:p>
                  </a:txBody>
                  <a:tcPr/>
                </a:tc>
                <a:tc>
                  <a:txBody>
                    <a:bodyPr/>
                    <a:p>
                      <a:pPr algn="ctr">
                        <a:buNone/>
                      </a:pPr>
                      <a:r>
                        <a:rPr lang="ru-RU" altLang="en-US" sz="1400">
                          <a:solidFill>
                            <a:schemeClr val="accent6">
                              <a:lumMod val="75000"/>
                            </a:schemeClr>
                          </a:solidFill>
                          <a:latin typeface="Times New Roman" panose="02020603050405020304" charset="0"/>
                          <a:cs typeface="Times New Roman" panose="02020603050405020304" charset="0"/>
                        </a:rPr>
                        <a:t>Буклеты</a:t>
                      </a:r>
                      <a:endParaRPr lang="ru-RU" altLang="en-US" sz="1400">
                        <a:solidFill>
                          <a:schemeClr val="accent6">
                            <a:lumMod val="75000"/>
                          </a:schemeClr>
                        </a:solidFill>
                        <a:latin typeface="Times New Roman" panose="02020603050405020304" charset="0"/>
                        <a:cs typeface="Times New Roman" panose="02020603050405020304" charset="0"/>
                      </a:endParaRPr>
                    </a:p>
                  </a:txBody>
                  <a:tcPr/>
                </a:tc>
              </a:tr>
            </a:tbl>
          </a:graphicData>
        </a:graphic>
      </p:graphicFrame>
    </p:spTree>
  </p:cSld>
  <p:clrMapOvr>
    <a:masterClrMapping/>
  </p:clrMapOvr>
  <p:transition spd="slow" advClick="0" advTm="2000">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A-图片 10" descr="C:\Users\Administrator\Desktop\图片1.png图片1"/>
          <p:cNvPicPr>
            <a:picLocks noChangeAspect="1"/>
          </p:cNvPicPr>
          <p:nvPr>
            <p:custDataLst>
              <p:tags r:id="rId1"/>
            </p:custDataLst>
          </p:nvPr>
        </p:nvPicPr>
        <p:blipFill>
          <a:blip r:embed="rId2"/>
          <a:srcRect l="21875" r="21875"/>
          <a:stretch>
            <a:fillRect/>
          </a:stretch>
        </p:blipFill>
        <p:spPr>
          <a:xfrm>
            <a:off x="377825" y="381635"/>
            <a:ext cx="6095365" cy="6095365"/>
          </a:xfrm>
          <a:prstGeom prst="rect">
            <a:avLst/>
          </a:prstGeom>
        </p:spPr>
      </p:pic>
      <p:sp>
        <p:nvSpPr>
          <p:cNvPr id="30" name="PA-文本框 15"/>
          <p:cNvSpPr txBox="1">
            <a:spLocks noChangeArrowheads="1"/>
          </p:cNvSpPr>
          <p:nvPr>
            <p:custDataLst>
              <p:tags r:id="rId3"/>
            </p:custDataLst>
          </p:nvPr>
        </p:nvSpPr>
        <p:spPr bwMode="auto">
          <a:xfrm>
            <a:off x="7112635" y="312420"/>
            <a:ext cx="4515485" cy="7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9pPr>
          </a:lstStyle>
          <a:p>
            <a:pPr algn="l" eaLnBrk="1" hangingPunct="1">
              <a:lnSpc>
                <a:spcPct val="140000"/>
              </a:lnSpc>
              <a:spcBef>
                <a:spcPct val="0"/>
              </a:spcBef>
              <a:buFontTx/>
              <a:buNone/>
            </a:pPr>
            <a:r>
              <a:rPr lang="ru-RU" sz="320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Декомпозиция процесса</a:t>
            </a:r>
            <a:endParaRPr lang="ru-RU" altLang="zh-CN" sz="3200" cap="all" dirty="0">
              <a:solidFill>
                <a:schemeClr val="tx1"/>
              </a:solidFill>
              <a:effectLst>
                <a:outerShdw blurRad="38100" dist="19050" dir="2700000" algn="tl" rotWithShape="0">
                  <a:schemeClr val="dk1">
                    <a:alpha val="40000"/>
                  </a:schemeClr>
                </a:outerShdw>
              </a:effectLst>
              <a:latin typeface="Times New Roman" panose="02020603050405020304" charset="0"/>
              <a:ea typeface="Arial" panose="020B0604020202020204" pitchFamily="34" charset="0"/>
              <a:cs typeface="Times New Roman" panose="02020603050405020304" charset="0"/>
              <a:sym typeface="+mn-ea"/>
            </a:endParaRPr>
          </a:p>
        </p:txBody>
      </p:sp>
      <p:graphicFrame>
        <p:nvGraphicFramePr>
          <p:cNvPr id="3" name="Таблица 2"/>
          <p:cNvGraphicFramePr/>
          <p:nvPr/>
        </p:nvGraphicFramePr>
        <p:xfrm>
          <a:off x="1828800" y="2857500"/>
          <a:ext cx="8529956" cy="1691640"/>
        </p:xfrm>
        <a:graphic>
          <a:graphicData uri="http://schemas.openxmlformats.org/drawingml/2006/table">
            <a:tbl>
              <a:tblPr firstRow="1" bandRow="1">
                <a:tableStyleId>{5C22544A-7EE6-4342-B048-85BDC9FD1C3A}</a:tableStyleId>
              </a:tblPr>
              <a:tblGrid>
                <a:gridCol w="2044383"/>
                <a:gridCol w="59373"/>
                <a:gridCol w="1985010"/>
                <a:gridCol w="2297430"/>
                <a:gridCol w="2143760"/>
              </a:tblGrid>
              <a:tr h="381000">
                <a:tc gridSpan="5">
                  <a:txBody>
                    <a:bodyPr/>
                    <a:p>
                      <a:pPr algn="ctr">
                        <a:buNone/>
                      </a:pPr>
                      <a:r>
                        <a:rPr lang="ru-RU" altLang="en-US">
                          <a:solidFill>
                            <a:schemeClr val="accent5">
                              <a:lumMod val="50000"/>
                            </a:schemeClr>
                          </a:solidFill>
                          <a:latin typeface="Times New Roman" panose="02020603050405020304" charset="0"/>
                          <a:cs typeface="Times New Roman" panose="02020603050405020304" charset="0"/>
                        </a:rPr>
                        <a:t>Производство  медицинских препаратов</a:t>
                      </a:r>
                      <a:endParaRPr lang="ru-RU" altLang="en-US">
                        <a:solidFill>
                          <a:schemeClr val="accent5">
                            <a:lumMod val="50000"/>
                          </a:schemeClr>
                        </a:solidFill>
                        <a:latin typeface="Times New Roman" panose="02020603050405020304" charset="0"/>
                        <a:cs typeface="Times New Roman" panose="02020603050405020304" charset="0"/>
                      </a:endParaRPr>
                    </a:p>
                  </a:txBody>
                  <a:tcPr/>
                </a:tc>
                <a:tc hMerge="1">
                  <a:tcPr/>
                </a:tc>
                <a:tc hMerge="1">
                  <a:tcPr/>
                </a:tc>
                <a:tc hMerge="1">
                  <a:tcPr/>
                </a:tc>
                <a:tc hMerge="1">
                  <a:tcPr/>
                </a:tc>
              </a:tr>
              <a:tr h="579120">
                <a:tc>
                  <a:txBody>
                    <a:bodyPr/>
                    <a:p>
                      <a:pPr algn="ctr">
                        <a:buNone/>
                      </a:pPr>
                      <a:r>
                        <a:rPr lang="ru-RU" altLang="en-US" sz="1600">
                          <a:solidFill>
                            <a:schemeClr val="accent6">
                              <a:lumMod val="75000"/>
                            </a:schemeClr>
                          </a:solidFill>
                          <a:latin typeface="Times New Roman" panose="02020603050405020304" charset="0"/>
                          <a:cs typeface="Times New Roman" panose="02020603050405020304" charset="0"/>
                        </a:rPr>
                        <a:t>БАДы</a:t>
                      </a:r>
                      <a:endParaRPr lang="ru-RU" altLang="en-US" sz="1600">
                        <a:solidFill>
                          <a:schemeClr val="accent6">
                            <a:lumMod val="75000"/>
                          </a:schemeClr>
                        </a:solidFill>
                        <a:latin typeface="Times New Roman" panose="02020603050405020304" charset="0"/>
                        <a:cs typeface="Times New Roman" panose="02020603050405020304" charset="0"/>
                      </a:endParaRPr>
                    </a:p>
                  </a:txBody>
                  <a:tcPr/>
                </a:tc>
                <a:tc gridSpan="2">
                  <a:txBody>
                    <a:bodyPr/>
                    <a:p>
                      <a:pPr algn="ctr">
                        <a:buNone/>
                      </a:pPr>
                      <a:r>
                        <a:rPr lang="ru-RU" altLang="en-US" sz="1600">
                          <a:solidFill>
                            <a:schemeClr val="accent6">
                              <a:lumMod val="75000"/>
                            </a:schemeClr>
                          </a:solidFill>
                          <a:latin typeface="Times New Roman" panose="02020603050405020304" charset="0"/>
                          <a:cs typeface="Times New Roman" panose="02020603050405020304" charset="0"/>
                        </a:rPr>
                        <a:t>Витаминные препараты</a:t>
                      </a:r>
                      <a:endParaRPr lang="ru-RU" altLang="en-US" sz="1600">
                        <a:solidFill>
                          <a:schemeClr val="accent6">
                            <a:lumMod val="75000"/>
                          </a:schemeClr>
                        </a:solidFill>
                        <a:latin typeface="Times New Roman" panose="02020603050405020304" charset="0"/>
                        <a:cs typeface="Times New Roman" panose="02020603050405020304" charset="0"/>
                      </a:endParaRPr>
                    </a:p>
                  </a:txBody>
                  <a:tcPr/>
                </a:tc>
                <a:tc hMerge="1">
                  <a:tcPr/>
                </a:tc>
                <a:tc gridSpan="2">
                  <a:txBody>
                    <a:bodyPr/>
                    <a:p>
                      <a:pPr algn="ctr">
                        <a:buNone/>
                      </a:pPr>
                      <a:r>
                        <a:rPr lang="ru-RU" altLang="en-US" sz="1600">
                          <a:solidFill>
                            <a:schemeClr val="accent6">
                              <a:lumMod val="75000"/>
                            </a:schemeClr>
                          </a:solidFill>
                          <a:latin typeface="Times New Roman" panose="02020603050405020304" charset="0"/>
                          <a:cs typeface="Times New Roman" panose="02020603050405020304" charset="0"/>
                        </a:rPr>
                        <a:t>Препараты растительного происхождения</a:t>
                      </a:r>
                      <a:endParaRPr lang="ru-RU" altLang="en-US" sz="1600">
                        <a:solidFill>
                          <a:schemeClr val="accent6">
                            <a:lumMod val="75000"/>
                          </a:schemeClr>
                        </a:solidFill>
                        <a:latin typeface="Times New Roman" panose="02020603050405020304" charset="0"/>
                        <a:cs typeface="Times New Roman" panose="02020603050405020304" charset="0"/>
                      </a:endParaRPr>
                    </a:p>
                  </a:txBody>
                  <a:tcPr/>
                </a:tc>
                <a:tc hMerge="1">
                  <a:tcPr/>
                </a:tc>
              </a:tr>
              <a:tr h="731520">
                <a:tc gridSpan="2">
                  <a:txBody>
                    <a:bodyPr/>
                    <a:p>
                      <a:pPr algn="ctr">
                        <a:buNone/>
                      </a:pPr>
                      <a:r>
                        <a:rPr lang="ru-RU" altLang="en-US" sz="1400">
                          <a:solidFill>
                            <a:schemeClr val="accent6">
                              <a:lumMod val="75000"/>
                            </a:schemeClr>
                          </a:solidFill>
                          <a:latin typeface="Times New Roman" panose="02020603050405020304" charset="0"/>
                          <a:cs typeface="Times New Roman" panose="02020603050405020304" charset="0"/>
                        </a:rPr>
                        <a:t>Снижение холестерина</a:t>
                      </a:r>
                      <a:endParaRPr lang="ru-RU" altLang="en-US" sz="1400">
                        <a:solidFill>
                          <a:schemeClr val="accent6">
                            <a:lumMod val="75000"/>
                          </a:schemeClr>
                        </a:solidFill>
                        <a:latin typeface="Times New Roman" panose="02020603050405020304" charset="0"/>
                        <a:cs typeface="Times New Roman" panose="02020603050405020304" charset="0"/>
                      </a:endParaRPr>
                    </a:p>
                  </a:txBody>
                  <a:tcPr/>
                </a:tc>
                <a:tc hMerge="1">
                  <a:tcPr/>
                </a:tc>
                <a:tc>
                  <a:txBody>
                    <a:bodyPr/>
                    <a:p>
                      <a:pPr algn="ctr">
                        <a:buNone/>
                      </a:pPr>
                      <a:r>
                        <a:rPr lang="ru-RU" altLang="en-US" sz="1400">
                          <a:solidFill>
                            <a:schemeClr val="accent6">
                              <a:lumMod val="75000"/>
                            </a:schemeClr>
                          </a:solidFill>
                          <a:latin typeface="Times New Roman" panose="02020603050405020304" charset="0"/>
                          <a:cs typeface="Times New Roman" panose="02020603050405020304" charset="0"/>
                        </a:rPr>
                        <a:t>Витамин </a:t>
                      </a:r>
                      <a:r>
                        <a:rPr lang="en-US" altLang="ru-RU" sz="1400">
                          <a:solidFill>
                            <a:schemeClr val="accent6">
                              <a:lumMod val="75000"/>
                            </a:schemeClr>
                          </a:solidFill>
                          <a:latin typeface="Times New Roman" panose="02020603050405020304" charset="0"/>
                          <a:cs typeface="Times New Roman" panose="02020603050405020304" charset="0"/>
                        </a:rPr>
                        <a:t>B12</a:t>
                      </a:r>
                      <a:endParaRPr lang="en-US" altLang="ru-RU" sz="1400">
                        <a:solidFill>
                          <a:schemeClr val="accent6">
                            <a:lumMod val="75000"/>
                          </a:schemeClr>
                        </a:solidFill>
                        <a:latin typeface="Times New Roman" panose="02020603050405020304" charset="0"/>
                        <a:cs typeface="Times New Roman" panose="02020603050405020304" charset="0"/>
                      </a:endParaRPr>
                    </a:p>
                  </a:txBody>
                  <a:tcPr/>
                </a:tc>
                <a:tc>
                  <a:txBody>
                    <a:bodyPr/>
                    <a:p>
                      <a:pPr algn="ctr">
                        <a:buNone/>
                      </a:pPr>
                      <a:r>
                        <a:rPr lang="ru-RU" altLang="en-US" sz="1400">
                          <a:solidFill>
                            <a:schemeClr val="accent6">
                              <a:lumMod val="50000"/>
                            </a:schemeClr>
                          </a:solidFill>
                          <a:latin typeface="Times New Roman" panose="02020603050405020304" charset="0"/>
                          <a:cs typeface="Times New Roman" panose="02020603050405020304" charset="0"/>
                        </a:rPr>
                        <a:t>Чайные сборы</a:t>
                      </a:r>
                      <a:endParaRPr lang="ru-RU" altLang="en-US" sz="1400">
                        <a:solidFill>
                          <a:schemeClr val="accent6">
                            <a:lumMod val="50000"/>
                          </a:schemeClr>
                        </a:solidFill>
                        <a:latin typeface="Times New Roman" panose="02020603050405020304" charset="0"/>
                        <a:cs typeface="Times New Roman" panose="02020603050405020304" charset="0"/>
                      </a:endParaRPr>
                    </a:p>
                  </a:txBody>
                  <a:tcPr/>
                </a:tc>
                <a:tc>
                  <a:txBody>
                    <a:bodyPr/>
                    <a:p>
                      <a:pPr algn="ctr">
                        <a:buNone/>
                      </a:pPr>
                      <a:r>
                        <a:rPr lang="ru-RU" altLang="en-US" sz="1400">
                          <a:solidFill>
                            <a:schemeClr val="accent6">
                              <a:lumMod val="50000"/>
                            </a:schemeClr>
                          </a:solidFill>
                          <a:latin typeface="Times New Roman" panose="02020603050405020304" charset="0"/>
                          <a:cs typeface="Times New Roman" panose="02020603050405020304" charset="0"/>
                        </a:rPr>
                        <a:t>Экстракт Алоэ</a:t>
                      </a:r>
                      <a:endParaRPr lang="ru-RU" altLang="en-US" sz="1400">
                        <a:solidFill>
                          <a:schemeClr val="accent6">
                            <a:lumMod val="50000"/>
                          </a:schemeClr>
                        </a:solidFill>
                        <a:latin typeface="Times New Roman" panose="02020603050405020304" charset="0"/>
                        <a:cs typeface="Times New Roman" panose="02020603050405020304" charset="0"/>
                      </a:endParaRPr>
                    </a:p>
                  </a:txBody>
                  <a:tcPr/>
                </a:tc>
              </a:tr>
            </a:tbl>
          </a:graphicData>
        </a:graphic>
      </p:graphicFrame>
    </p:spTree>
  </p:cSld>
  <p:clrMapOvr>
    <a:masterClrMapping/>
  </p:clrMapOvr>
  <p:transition spd="slow" advClick="0" advTm="2000">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文本框 39"/>
          <p:cNvSpPr txBox="1">
            <a:spLocks noChangeArrowheads="1"/>
          </p:cNvSpPr>
          <p:nvPr>
            <p:custDataLst>
              <p:tags r:id="rId1"/>
            </p:custDataLst>
          </p:nvPr>
        </p:nvSpPr>
        <p:spPr bwMode="auto">
          <a:xfrm>
            <a:off x="1160145" y="398145"/>
            <a:ext cx="106095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r">
              <a:spcBef>
                <a:spcPct val="0"/>
              </a:spcBef>
              <a:defRPr/>
            </a:pPr>
            <a:r>
              <a:rPr lang="ru-RU" sz="2000" b="1"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Закупка необходимого сырья</a:t>
            </a:r>
            <a:endParaRPr lang="ru-RU" altLang="en-US" sz="2000" b="1" dirty="0">
              <a:solidFill>
                <a:schemeClr val="tx1"/>
              </a:solidFill>
              <a:effectLst>
                <a:outerShdw blurRad="38100" dist="19050" dir="2700000" algn="tl" rotWithShape="0">
                  <a:schemeClr val="dk1">
                    <a:alpha val="40000"/>
                  </a:schemeClr>
                </a:outerShdw>
              </a:effectLst>
              <a:latin typeface="Times New Roman" panose="02020603050405020304" charset="0"/>
              <a:ea typeface="Arial" panose="020B0604020202020204" pitchFamily="34" charset="0"/>
              <a:cs typeface="Times New Roman" panose="02020603050405020304" charset="0"/>
              <a:sym typeface="+mn-ea"/>
            </a:endParaRPr>
          </a:p>
        </p:txBody>
      </p:sp>
      <p:pic>
        <p:nvPicPr>
          <p:cNvPr id="11" name="PA-图片 10" descr="C:\Users\Administrator\Desktop\图片1.png图片1"/>
          <p:cNvPicPr>
            <a:picLocks noChangeAspect="1"/>
          </p:cNvPicPr>
          <p:nvPr>
            <p:custDataLst>
              <p:tags r:id="rId2"/>
            </p:custDataLst>
          </p:nvPr>
        </p:nvPicPr>
        <p:blipFill>
          <a:blip r:embed="rId3"/>
          <a:srcRect l="21875" r="21875"/>
          <a:stretch>
            <a:fillRect/>
          </a:stretch>
        </p:blipFill>
        <p:spPr>
          <a:xfrm>
            <a:off x="432435" y="398145"/>
            <a:ext cx="6095365" cy="6095365"/>
          </a:xfrm>
          <a:prstGeom prst="rect">
            <a:avLst/>
          </a:prstGeom>
        </p:spPr>
      </p:pic>
      <p:pic>
        <p:nvPicPr>
          <p:cNvPr id="4" name="Изображение 3" descr="Процесс закупки "/>
          <p:cNvPicPr>
            <a:picLocks noChangeAspect="1"/>
          </p:cNvPicPr>
          <p:nvPr/>
        </p:nvPicPr>
        <p:blipFill>
          <a:blip r:embed="rId4"/>
          <a:srcRect r="5242"/>
          <a:stretch>
            <a:fillRect/>
          </a:stretch>
        </p:blipFill>
        <p:spPr>
          <a:xfrm>
            <a:off x="0" y="114300"/>
            <a:ext cx="8023860" cy="6743700"/>
          </a:xfrm>
          <a:prstGeom prst="rect">
            <a:avLst/>
          </a:prstGeom>
        </p:spPr>
      </p:pic>
    </p:spTree>
  </p:cSld>
  <p:clrMapOvr>
    <a:masterClrMapping/>
  </p:clrMapOvr>
  <p:transition spd="slow" advClick="0" advTm="2000">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圆角矩形 2"/>
          <p:cNvSpPr/>
          <p:nvPr>
            <p:custDataLst>
              <p:tags r:id="rId1"/>
            </p:custDataLst>
          </p:nvPr>
        </p:nvSpPr>
        <p:spPr>
          <a:xfrm>
            <a:off x="268605" y="965200"/>
            <a:ext cx="2189480" cy="5719445"/>
          </a:xfrm>
          <a:prstGeom prst="roundRect">
            <a:avLst>
              <a:gd name="adj" fmla="val 4218"/>
            </a:avLst>
          </a:prstGeom>
          <a:noFill/>
          <a:ln w="25400" cap="flat" cmpd="sng" algn="ctr">
            <a:solidFill>
              <a:srgbClr val="9FA3AC"/>
            </a:solidFill>
            <a:prstDash val="solid"/>
          </a:ln>
          <a:effectLst/>
        </p:spPr>
        <p:txBody>
          <a:bodyPr rtlCol="0" anchor="ctr"/>
          <a:lstStyle/>
          <a:p>
            <a:pPr marL="0" marR="0" lvl="0" indent="0" algn="ctr" defTabSz="1217295"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grpSp>
        <p:nvGrpSpPr>
          <p:cNvPr id="20" name="PA-组合 19"/>
          <p:cNvGrpSpPr/>
          <p:nvPr>
            <p:custDataLst>
              <p:tags r:id="rId2"/>
            </p:custDataLst>
          </p:nvPr>
        </p:nvGrpSpPr>
        <p:grpSpPr>
          <a:xfrm>
            <a:off x="362971" y="1343770"/>
            <a:ext cx="2005330" cy="4983480"/>
            <a:chOff x="1202705" y="2263812"/>
            <a:chExt cx="2005330" cy="4983480"/>
          </a:xfrm>
        </p:grpSpPr>
        <p:sp>
          <p:nvSpPr>
            <p:cNvPr id="21" name="PA-内容占位符 2"/>
            <p:cNvSpPr txBox="1"/>
            <p:nvPr>
              <p:custDataLst>
                <p:tags r:id="rId3"/>
              </p:custDataLst>
            </p:nvPr>
          </p:nvSpPr>
          <p:spPr>
            <a:xfrm>
              <a:off x="1202705" y="2879127"/>
              <a:ext cx="2005330" cy="4368165"/>
            </a:xfrm>
            <a:prstGeom prst="rect">
              <a:avLst/>
            </a:prstGeom>
          </p:spPr>
          <p:txBody>
            <a:bodyPr vert="horz" lIns="121682" tIns="60841" rIns="121682" bIns="60841"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buNone/>
              </a:pPr>
              <a:r>
                <a:rPr lang="zh-CN" altLang="en-US" dirty="0">
                  <a:solidFill>
                    <a:schemeClr val="accent6">
                      <a:lumMod val="75000"/>
                    </a:schemeClr>
                  </a:solidFill>
                  <a:latin typeface="Times New Roman" panose="02020603050405020304" charset="0"/>
                  <a:ea typeface="Arial" panose="020B0604020202020204" pitchFamily="34" charset="0"/>
                  <a:cs typeface="Times New Roman" panose="02020603050405020304" charset="0"/>
                </a:rPr>
                <a:t>Платформа Comindware позволяет переложить часть второстепенных задач по автоматизации на плечи бизнес-пользователей и освободить ресурсы, необходимых для реализации сложных стратегических ИТ-инициатив. </a:t>
              </a:r>
              <a:endParaRPr lang="zh-CN" altLang="en-US" dirty="0">
                <a:solidFill>
                  <a:schemeClr val="accent6">
                    <a:lumMod val="75000"/>
                  </a:schemeClr>
                </a:solidFill>
                <a:latin typeface="Times New Roman" panose="02020603050405020304" charset="0"/>
                <a:ea typeface="Arial" panose="020B0604020202020204" pitchFamily="34" charset="0"/>
                <a:cs typeface="Times New Roman" panose="02020603050405020304" charset="0"/>
              </a:endParaRPr>
            </a:p>
          </p:txBody>
        </p:sp>
        <p:grpSp>
          <p:nvGrpSpPr>
            <p:cNvPr id="22" name="组合 21"/>
            <p:cNvGrpSpPr/>
            <p:nvPr/>
          </p:nvGrpSpPr>
          <p:grpSpPr>
            <a:xfrm>
              <a:off x="1947617" y="2263812"/>
              <a:ext cx="516358" cy="511278"/>
              <a:chOff x="1947617" y="2263812"/>
              <a:chExt cx="516358" cy="511278"/>
            </a:xfrm>
          </p:grpSpPr>
          <p:sp>
            <p:nvSpPr>
              <p:cNvPr id="23" name="PA-椭圆 22"/>
              <p:cNvSpPr/>
              <p:nvPr>
                <p:custDataLst>
                  <p:tags r:id="rId4"/>
                </p:custDataLst>
              </p:nvPr>
            </p:nvSpPr>
            <p:spPr>
              <a:xfrm>
                <a:off x="1947617" y="2263812"/>
                <a:ext cx="511278" cy="511278"/>
              </a:xfrm>
              <a:prstGeom prst="ellipse">
                <a:avLst/>
              </a:prstGeom>
              <a:solidFill>
                <a:srgbClr val="538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Arial" panose="020B0604020202020204" pitchFamily="34" charset="0"/>
                </a:endParaRPr>
              </a:p>
            </p:txBody>
          </p:sp>
          <p:sp>
            <p:nvSpPr>
              <p:cNvPr id="24" name="PA-文本框 23"/>
              <p:cNvSpPr txBox="1"/>
              <p:nvPr>
                <p:custDataLst>
                  <p:tags r:id="rId5"/>
                </p:custDataLst>
              </p:nvPr>
            </p:nvSpPr>
            <p:spPr>
              <a:xfrm>
                <a:off x="1950202" y="2335271"/>
                <a:ext cx="513773" cy="368300"/>
              </a:xfrm>
              <a:prstGeom prst="rect">
                <a:avLst/>
              </a:prstGeom>
              <a:noFill/>
            </p:spPr>
            <p:txBody>
              <a:bodyPr wrap="square" rtlCol="0">
                <a:spAutoFit/>
              </a:bodyPr>
              <a:lstStyle/>
              <a:p>
                <a:pPr algn="ctr"/>
                <a:r>
                  <a:rPr lang="ru-RU" altLang="en-US" b="1" dirty="0">
                    <a:solidFill>
                      <a:schemeClr val="bg1"/>
                    </a:solidFill>
                    <a:latin typeface="Arial" panose="020B0604020202020204" pitchFamily="34" charset="0"/>
                    <a:ea typeface="Arial" panose="020B0604020202020204" pitchFamily="34" charset="0"/>
                  </a:rPr>
                  <a:t>1</a:t>
                </a:r>
                <a:endParaRPr lang="ru-RU" altLang="en-US" b="1" dirty="0">
                  <a:solidFill>
                    <a:schemeClr val="bg1"/>
                  </a:solidFill>
                  <a:latin typeface="Arial" panose="020B0604020202020204" pitchFamily="34" charset="0"/>
                  <a:ea typeface="Arial" panose="020B0604020202020204" pitchFamily="34" charset="0"/>
                </a:endParaRPr>
              </a:p>
            </p:txBody>
          </p:sp>
        </p:grpSp>
      </p:grpSp>
      <p:sp>
        <p:nvSpPr>
          <p:cNvPr id="6" name="PA-圆角矩形 2"/>
          <p:cNvSpPr/>
          <p:nvPr>
            <p:custDataLst>
              <p:tags r:id="rId6"/>
            </p:custDataLst>
          </p:nvPr>
        </p:nvSpPr>
        <p:spPr>
          <a:xfrm>
            <a:off x="2625725" y="965200"/>
            <a:ext cx="2189480" cy="5719445"/>
          </a:xfrm>
          <a:prstGeom prst="roundRect">
            <a:avLst>
              <a:gd name="adj" fmla="val 4218"/>
            </a:avLst>
          </a:prstGeom>
          <a:noFill/>
          <a:ln w="25400" cap="flat" cmpd="sng" algn="ctr">
            <a:solidFill>
              <a:srgbClr val="9FA3AC"/>
            </a:solidFill>
            <a:prstDash val="solid"/>
          </a:ln>
          <a:effectLst/>
        </p:spPr>
        <p:txBody>
          <a:bodyPr rtlCol="0" anchor="ctr"/>
          <a:lstStyle/>
          <a:p>
            <a:pPr marL="0" marR="0" lvl="0" indent="0" algn="ctr" defTabSz="1217295"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grpSp>
        <p:nvGrpSpPr>
          <p:cNvPr id="42" name="PA-组合 41"/>
          <p:cNvGrpSpPr/>
          <p:nvPr>
            <p:custDataLst>
              <p:tags r:id="rId7"/>
            </p:custDataLst>
          </p:nvPr>
        </p:nvGrpSpPr>
        <p:grpSpPr>
          <a:xfrm>
            <a:off x="2667386" y="1343770"/>
            <a:ext cx="2092960" cy="5087620"/>
            <a:chOff x="1150000" y="2263812"/>
            <a:chExt cx="2092960" cy="5087620"/>
          </a:xfrm>
        </p:grpSpPr>
        <p:sp>
          <p:nvSpPr>
            <p:cNvPr id="43" name="PA-内容占位符 2"/>
            <p:cNvSpPr txBox="1"/>
            <p:nvPr>
              <p:custDataLst>
                <p:tags r:id="rId8"/>
              </p:custDataLst>
            </p:nvPr>
          </p:nvSpPr>
          <p:spPr>
            <a:xfrm>
              <a:off x="1150000" y="2879127"/>
              <a:ext cx="2092960" cy="4472305"/>
            </a:xfrm>
            <a:prstGeom prst="rect">
              <a:avLst/>
            </a:prstGeom>
          </p:spPr>
          <p:txBody>
            <a:bodyPr vert="horz" lIns="121682" tIns="60841" rIns="121682" bIns="60841"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buNone/>
              </a:pPr>
              <a:r>
                <a:rPr lang="zh-CN" altLang="en-US" dirty="0">
                  <a:solidFill>
                    <a:schemeClr val="tx1">
                      <a:lumMod val="85000"/>
                      <a:lumOff val="15000"/>
                    </a:schemeClr>
                  </a:solidFill>
                  <a:latin typeface="Times New Roman" panose="02020603050405020304" charset="0"/>
                  <a:ea typeface="Arial" panose="020B0604020202020204" pitchFamily="34" charset="0"/>
                  <a:cs typeface="Times New Roman" panose="02020603050405020304" charset="0"/>
                </a:rPr>
                <a:t>Вывод лекарственного средства на рынок может занимать несколько лет. Сокращение сроков за счет оптимизации части бэк-офисных процессов позволит выиграть до 30% времени. </a:t>
              </a:r>
              <a:endParaRPr lang="zh-CN" altLang="en-US" dirty="0">
                <a:solidFill>
                  <a:schemeClr val="tx1">
                    <a:lumMod val="85000"/>
                    <a:lumOff val="15000"/>
                  </a:schemeClr>
                </a:solidFill>
                <a:latin typeface="Times New Roman" panose="02020603050405020304" charset="0"/>
                <a:ea typeface="Arial" panose="020B0604020202020204" pitchFamily="34" charset="0"/>
                <a:cs typeface="Times New Roman" panose="02020603050405020304" charset="0"/>
              </a:endParaRPr>
            </a:p>
          </p:txBody>
        </p:sp>
        <p:grpSp>
          <p:nvGrpSpPr>
            <p:cNvPr id="44" name="组合 43"/>
            <p:cNvGrpSpPr/>
            <p:nvPr/>
          </p:nvGrpSpPr>
          <p:grpSpPr>
            <a:xfrm>
              <a:off x="1947617" y="2263812"/>
              <a:ext cx="513818" cy="511278"/>
              <a:chOff x="1947617" y="2263812"/>
              <a:chExt cx="513818" cy="511278"/>
            </a:xfrm>
          </p:grpSpPr>
          <p:sp>
            <p:nvSpPr>
              <p:cNvPr id="45" name="PA-椭圆 44"/>
              <p:cNvSpPr/>
              <p:nvPr>
                <p:custDataLst>
                  <p:tags r:id="rId9"/>
                </p:custDataLst>
              </p:nvPr>
            </p:nvSpPr>
            <p:spPr>
              <a:xfrm>
                <a:off x="1947617" y="2263812"/>
                <a:ext cx="511278" cy="511278"/>
              </a:xfrm>
              <a:prstGeom prst="ellips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Arial" panose="020B0604020202020204" pitchFamily="34" charset="0"/>
                </a:endParaRPr>
              </a:p>
            </p:txBody>
          </p:sp>
          <p:sp>
            <p:nvSpPr>
              <p:cNvPr id="46" name="PA-文本框 45"/>
              <p:cNvSpPr txBox="1"/>
              <p:nvPr>
                <p:custDataLst>
                  <p:tags r:id="rId10"/>
                </p:custDataLst>
              </p:nvPr>
            </p:nvSpPr>
            <p:spPr>
              <a:xfrm>
                <a:off x="1947662" y="2335271"/>
                <a:ext cx="513773" cy="368300"/>
              </a:xfrm>
              <a:prstGeom prst="rect">
                <a:avLst/>
              </a:prstGeom>
              <a:noFill/>
            </p:spPr>
            <p:txBody>
              <a:bodyPr wrap="square" rtlCol="0">
                <a:spAutoFit/>
              </a:bodyPr>
              <a:lstStyle/>
              <a:p>
                <a:pPr algn="ctr"/>
                <a:r>
                  <a:rPr lang="en-US" b="1" dirty="0">
                    <a:solidFill>
                      <a:schemeClr val="bg1"/>
                    </a:solidFill>
                    <a:latin typeface="Arial" panose="020B0604020202020204" pitchFamily="34" charset="0"/>
                    <a:ea typeface="Arial" panose="020B0604020202020204" pitchFamily="34" charset="0"/>
                  </a:rPr>
                  <a:t>2</a:t>
                </a:r>
                <a:endParaRPr lang="en-US" b="1" dirty="0">
                  <a:solidFill>
                    <a:schemeClr val="bg1"/>
                  </a:solidFill>
                  <a:latin typeface="Arial" panose="020B0604020202020204" pitchFamily="34" charset="0"/>
                  <a:ea typeface="Arial" panose="020B0604020202020204" pitchFamily="34" charset="0"/>
                </a:endParaRPr>
              </a:p>
            </p:txBody>
          </p:sp>
        </p:grpSp>
      </p:grpSp>
      <p:sp>
        <p:nvSpPr>
          <p:cNvPr id="47" name="PA-圆角矩形 2"/>
          <p:cNvSpPr/>
          <p:nvPr>
            <p:custDataLst>
              <p:tags r:id="rId11"/>
            </p:custDataLst>
          </p:nvPr>
        </p:nvSpPr>
        <p:spPr>
          <a:xfrm>
            <a:off x="4982845" y="965200"/>
            <a:ext cx="2189480" cy="5719445"/>
          </a:xfrm>
          <a:prstGeom prst="roundRect">
            <a:avLst>
              <a:gd name="adj" fmla="val 4218"/>
            </a:avLst>
          </a:prstGeom>
          <a:noFill/>
          <a:ln w="25400" cap="flat" cmpd="sng" algn="ctr">
            <a:solidFill>
              <a:srgbClr val="9FA3AC"/>
            </a:solidFill>
            <a:prstDash val="solid"/>
          </a:ln>
          <a:effectLst/>
        </p:spPr>
        <p:txBody>
          <a:bodyPr rtlCol="0" anchor="ctr"/>
          <a:lstStyle/>
          <a:p>
            <a:pPr marL="0" marR="0" lvl="0" indent="0" algn="ctr" defTabSz="1217295"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grpSp>
        <p:nvGrpSpPr>
          <p:cNvPr id="49" name="PA-组合 48"/>
          <p:cNvGrpSpPr/>
          <p:nvPr>
            <p:custDataLst>
              <p:tags r:id="rId12"/>
            </p:custDataLst>
          </p:nvPr>
        </p:nvGrpSpPr>
        <p:grpSpPr>
          <a:xfrm>
            <a:off x="5024506" y="1343770"/>
            <a:ext cx="2108835" cy="5160010"/>
            <a:chOff x="1150000" y="2263812"/>
            <a:chExt cx="2108835" cy="5160010"/>
          </a:xfrm>
        </p:grpSpPr>
        <p:sp>
          <p:nvSpPr>
            <p:cNvPr id="50" name="PA-内容占位符 2"/>
            <p:cNvSpPr txBox="1"/>
            <p:nvPr>
              <p:custDataLst>
                <p:tags r:id="rId13"/>
              </p:custDataLst>
            </p:nvPr>
          </p:nvSpPr>
          <p:spPr>
            <a:xfrm>
              <a:off x="1150000" y="2879127"/>
              <a:ext cx="2108835" cy="4544695"/>
            </a:xfrm>
            <a:prstGeom prst="rect">
              <a:avLst/>
            </a:prstGeom>
          </p:spPr>
          <p:txBody>
            <a:bodyPr vert="horz" lIns="121682" tIns="60841" rIns="121682" bIns="60841"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buNone/>
              </a:pPr>
              <a:r>
                <a:rPr lang="zh-CN" altLang="en-US" dirty="0">
                  <a:solidFill>
                    <a:schemeClr val="tx1">
                      <a:lumMod val="85000"/>
                      <a:lumOff val="15000"/>
                    </a:schemeClr>
                  </a:solidFill>
                  <a:latin typeface="Times New Roman" panose="02020603050405020304" charset="0"/>
                  <a:ea typeface="Arial" panose="020B0604020202020204" pitchFamily="34" charset="0"/>
                  <a:cs typeface="Times New Roman" panose="02020603050405020304" charset="0"/>
                </a:rPr>
                <a:t>В фармацевтике приходится взаимодействовать с большим числом клиентом по всему миру. Созданная на платформе CRM позволит выстраивать более гибкие, персонализированные отношения с клиентами на всех этапах продаж. </a:t>
              </a:r>
              <a:endParaRPr lang="zh-CN" altLang="en-US" dirty="0">
                <a:solidFill>
                  <a:schemeClr val="tx1">
                    <a:lumMod val="85000"/>
                    <a:lumOff val="15000"/>
                  </a:schemeClr>
                </a:solidFill>
                <a:latin typeface="Times New Roman" panose="02020603050405020304" charset="0"/>
                <a:ea typeface="Arial" panose="020B0604020202020204" pitchFamily="34" charset="0"/>
                <a:cs typeface="Times New Roman" panose="02020603050405020304" charset="0"/>
              </a:endParaRPr>
            </a:p>
          </p:txBody>
        </p:sp>
        <p:grpSp>
          <p:nvGrpSpPr>
            <p:cNvPr id="51" name="组合 50"/>
            <p:cNvGrpSpPr/>
            <p:nvPr/>
          </p:nvGrpSpPr>
          <p:grpSpPr>
            <a:xfrm>
              <a:off x="1945122" y="2263812"/>
              <a:ext cx="513773" cy="511278"/>
              <a:chOff x="1945122" y="2263812"/>
              <a:chExt cx="513773" cy="511278"/>
            </a:xfrm>
          </p:grpSpPr>
          <p:sp>
            <p:nvSpPr>
              <p:cNvPr id="52" name="PA-椭圆 51"/>
              <p:cNvSpPr/>
              <p:nvPr>
                <p:custDataLst>
                  <p:tags r:id="rId14"/>
                </p:custDataLst>
              </p:nvPr>
            </p:nvSpPr>
            <p:spPr>
              <a:xfrm>
                <a:off x="1947617" y="2263812"/>
                <a:ext cx="511278" cy="511278"/>
              </a:xfrm>
              <a:prstGeom prst="ellipse">
                <a:avLst/>
              </a:prstGeom>
              <a:solidFill>
                <a:srgbClr val="538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Arial" panose="020B0604020202020204" pitchFamily="34" charset="0"/>
                </a:endParaRPr>
              </a:p>
            </p:txBody>
          </p:sp>
          <p:sp>
            <p:nvSpPr>
              <p:cNvPr id="53" name="PA-文本框 52"/>
              <p:cNvSpPr txBox="1"/>
              <p:nvPr>
                <p:custDataLst>
                  <p:tags r:id="rId15"/>
                </p:custDataLst>
              </p:nvPr>
            </p:nvSpPr>
            <p:spPr>
              <a:xfrm>
                <a:off x="1945122" y="2339716"/>
                <a:ext cx="513773" cy="368300"/>
              </a:xfrm>
              <a:prstGeom prst="rect">
                <a:avLst/>
              </a:prstGeom>
              <a:noFill/>
            </p:spPr>
            <p:txBody>
              <a:bodyPr wrap="square" rtlCol="0">
                <a:spAutoFit/>
              </a:bodyPr>
              <a:lstStyle/>
              <a:p>
                <a:pPr algn="ctr"/>
                <a:r>
                  <a:rPr lang="en-US" b="1" dirty="0">
                    <a:solidFill>
                      <a:schemeClr val="bg1"/>
                    </a:solidFill>
                    <a:latin typeface="Arial" panose="020B0604020202020204" pitchFamily="34" charset="0"/>
                    <a:ea typeface="Arial" panose="020B0604020202020204" pitchFamily="34" charset="0"/>
                  </a:rPr>
                  <a:t>3</a:t>
                </a:r>
                <a:endParaRPr lang="en-US" b="1" dirty="0">
                  <a:solidFill>
                    <a:schemeClr val="bg1"/>
                  </a:solidFill>
                  <a:latin typeface="Arial" panose="020B0604020202020204" pitchFamily="34" charset="0"/>
                  <a:ea typeface="Arial" panose="020B0604020202020204" pitchFamily="34" charset="0"/>
                </a:endParaRPr>
              </a:p>
            </p:txBody>
          </p:sp>
        </p:grpSp>
      </p:grpSp>
      <p:sp>
        <p:nvSpPr>
          <p:cNvPr id="54" name="PA-圆角矩形 2"/>
          <p:cNvSpPr/>
          <p:nvPr>
            <p:custDataLst>
              <p:tags r:id="rId16"/>
            </p:custDataLst>
          </p:nvPr>
        </p:nvSpPr>
        <p:spPr>
          <a:xfrm>
            <a:off x="7339965" y="965200"/>
            <a:ext cx="2189480" cy="5719445"/>
          </a:xfrm>
          <a:prstGeom prst="roundRect">
            <a:avLst>
              <a:gd name="adj" fmla="val 4218"/>
            </a:avLst>
          </a:prstGeom>
          <a:noFill/>
          <a:ln w="25400" cap="flat" cmpd="sng" algn="ctr">
            <a:solidFill>
              <a:srgbClr val="9FA3AC"/>
            </a:solidFill>
            <a:prstDash val="solid"/>
          </a:ln>
          <a:effectLst/>
        </p:spPr>
        <p:txBody>
          <a:bodyPr rtlCol="0" anchor="ctr"/>
          <a:lstStyle/>
          <a:p>
            <a:pPr marL="0" marR="0" lvl="0" indent="0" algn="ctr" defTabSz="1217295"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grpSp>
        <p:nvGrpSpPr>
          <p:cNvPr id="56" name="PA-组合 55"/>
          <p:cNvGrpSpPr/>
          <p:nvPr>
            <p:custDataLst>
              <p:tags r:id="rId17"/>
            </p:custDataLst>
          </p:nvPr>
        </p:nvGrpSpPr>
        <p:grpSpPr>
          <a:xfrm>
            <a:off x="7339716" y="1343770"/>
            <a:ext cx="2098040" cy="5340985"/>
            <a:chOff x="1108090" y="2263812"/>
            <a:chExt cx="2098040" cy="5340985"/>
          </a:xfrm>
        </p:grpSpPr>
        <p:sp>
          <p:nvSpPr>
            <p:cNvPr id="57" name="PA-内容占位符 2"/>
            <p:cNvSpPr txBox="1"/>
            <p:nvPr>
              <p:custDataLst>
                <p:tags r:id="rId18"/>
              </p:custDataLst>
            </p:nvPr>
          </p:nvSpPr>
          <p:spPr>
            <a:xfrm>
              <a:off x="1108090" y="2878492"/>
              <a:ext cx="2098040" cy="4726305"/>
            </a:xfrm>
            <a:prstGeom prst="rect">
              <a:avLst/>
            </a:prstGeom>
          </p:spPr>
          <p:txBody>
            <a:bodyPr vert="horz" lIns="121682" tIns="60841" rIns="121682" bIns="60841"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buNone/>
              </a:pPr>
              <a:r>
                <a:rPr lang="zh-CN" altLang="en-US" dirty="0">
                  <a:solidFill>
                    <a:schemeClr val="tx1">
                      <a:lumMod val="85000"/>
                      <a:lumOff val="15000"/>
                    </a:schemeClr>
                  </a:solidFill>
                  <a:latin typeface="Times New Roman" panose="02020603050405020304" charset="0"/>
                  <a:ea typeface="Arial" panose="020B0604020202020204" pitchFamily="34" charset="0"/>
                  <a:cs typeface="Times New Roman" panose="02020603050405020304" charset="0"/>
                </a:rPr>
                <a:t>Фармацевтическая отрасль находится под постоянным контролем со стороны государственных органов, так как ошибка фармкомпании может дорого обойтись потребителям. Автоматизация на платформе позволяет компаниям точнее следовать указаниям регулятора на всех этапах жизни препарата</a:t>
              </a:r>
              <a:r>
                <a:rPr lang="ru-RU" altLang="zh-CN" dirty="0">
                  <a:solidFill>
                    <a:schemeClr val="tx1">
                      <a:lumMod val="85000"/>
                      <a:lumOff val="15000"/>
                    </a:schemeClr>
                  </a:solidFill>
                  <a:latin typeface="Times New Roman" panose="02020603050405020304" charset="0"/>
                  <a:ea typeface="Arial" panose="020B0604020202020204" pitchFamily="34" charset="0"/>
                  <a:cs typeface="Times New Roman" panose="02020603050405020304" charset="0"/>
                </a:rPr>
                <a:t>.</a:t>
              </a:r>
              <a:r>
                <a:rPr lang="zh-CN" altLang="en-US" dirty="0">
                  <a:solidFill>
                    <a:schemeClr val="tx1">
                      <a:lumMod val="85000"/>
                      <a:lumOff val="15000"/>
                    </a:schemeClr>
                  </a:solidFill>
                  <a:latin typeface="Times New Roman" panose="02020603050405020304" charset="0"/>
                  <a:ea typeface="Arial" panose="020B0604020202020204" pitchFamily="34" charset="0"/>
                  <a:cs typeface="Times New Roman" panose="02020603050405020304" charset="0"/>
                </a:rPr>
                <a:t> </a:t>
              </a:r>
              <a:endParaRPr lang="zh-CN" altLang="en-US" dirty="0">
                <a:solidFill>
                  <a:schemeClr val="tx1">
                    <a:lumMod val="85000"/>
                    <a:lumOff val="15000"/>
                  </a:schemeClr>
                </a:solidFill>
                <a:latin typeface="Times New Roman" panose="02020603050405020304" charset="0"/>
                <a:ea typeface="Arial" panose="020B0604020202020204" pitchFamily="34" charset="0"/>
                <a:cs typeface="Times New Roman" panose="02020603050405020304" charset="0"/>
              </a:endParaRPr>
            </a:p>
          </p:txBody>
        </p:sp>
        <p:grpSp>
          <p:nvGrpSpPr>
            <p:cNvPr id="58" name="组合 57"/>
            <p:cNvGrpSpPr/>
            <p:nvPr/>
          </p:nvGrpSpPr>
          <p:grpSpPr>
            <a:xfrm>
              <a:off x="1945122" y="2263812"/>
              <a:ext cx="513773" cy="511278"/>
              <a:chOff x="1945122" y="2263812"/>
              <a:chExt cx="513773" cy="511278"/>
            </a:xfrm>
          </p:grpSpPr>
          <p:sp>
            <p:nvSpPr>
              <p:cNvPr id="59" name="PA-椭圆 58"/>
              <p:cNvSpPr/>
              <p:nvPr>
                <p:custDataLst>
                  <p:tags r:id="rId19"/>
                </p:custDataLst>
              </p:nvPr>
            </p:nvSpPr>
            <p:spPr>
              <a:xfrm>
                <a:off x="1947617" y="2263812"/>
                <a:ext cx="511278" cy="511278"/>
              </a:xfrm>
              <a:prstGeom prst="ellips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Arial" panose="020B0604020202020204" pitchFamily="34" charset="0"/>
                </a:endParaRPr>
              </a:p>
            </p:txBody>
          </p:sp>
          <p:sp>
            <p:nvSpPr>
              <p:cNvPr id="60" name="PA-文本框 59"/>
              <p:cNvSpPr txBox="1"/>
              <p:nvPr>
                <p:custDataLst>
                  <p:tags r:id="rId20"/>
                </p:custDataLst>
              </p:nvPr>
            </p:nvSpPr>
            <p:spPr>
              <a:xfrm>
                <a:off x="1945122" y="2360036"/>
                <a:ext cx="513773" cy="368300"/>
              </a:xfrm>
              <a:prstGeom prst="rect">
                <a:avLst/>
              </a:prstGeom>
              <a:noFill/>
            </p:spPr>
            <p:txBody>
              <a:bodyPr wrap="square" rtlCol="0">
                <a:spAutoFit/>
              </a:bodyPr>
              <a:lstStyle/>
              <a:p>
                <a:pPr algn="ctr"/>
                <a:r>
                  <a:rPr lang="en-US" b="1" dirty="0">
                    <a:solidFill>
                      <a:schemeClr val="bg1"/>
                    </a:solidFill>
                    <a:latin typeface="Arial" panose="020B0604020202020204" pitchFamily="34" charset="0"/>
                    <a:ea typeface="Arial" panose="020B0604020202020204" pitchFamily="34" charset="0"/>
                  </a:rPr>
                  <a:t>4</a:t>
                </a:r>
                <a:endParaRPr lang="en-US" b="1" dirty="0">
                  <a:solidFill>
                    <a:schemeClr val="bg1"/>
                  </a:solidFill>
                  <a:latin typeface="Arial" panose="020B0604020202020204" pitchFamily="34" charset="0"/>
                  <a:ea typeface="Arial" panose="020B0604020202020204" pitchFamily="34" charset="0"/>
                </a:endParaRPr>
              </a:p>
            </p:txBody>
          </p:sp>
        </p:grpSp>
      </p:grpSp>
      <p:grpSp>
        <p:nvGrpSpPr>
          <p:cNvPr id="4" name="PA-组合 3"/>
          <p:cNvGrpSpPr/>
          <p:nvPr>
            <p:custDataLst>
              <p:tags r:id="rId21"/>
            </p:custDataLst>
          </p:nvPr>
        </p:nvGrpSpPr>
        <p:grpSpPr>
          <a:xfrm>
            <a:off x="1160169" y="398336"/>
            <a:ext cx="10432415" cy="567038"/>
            <a:chOff x="829751" y="426911"/>
            <a:chExt cx="10432415" cy="567038"/>
          </a:xfrm>
        </p:grpSpPr>
        <p:sp>
          <p:nvSpPr>
            <p:cNvPr id="7" name="PA-文本框 39"/>
            <p:cNvSpPr txBox="1">
              <a:spLocks noChangeArrowheads="1"/>
            </p:cNvSpPr>
            <p:nvPr>
              <p:custDataLst>
                <p:tags r:id="rId22"/>
              </p:custDataLst>
            </p:nvPr>
          </p:nvSpPr>
          <p:spPr bwMode="auto">
            <a:xfrm>
              <a:off x="829751" y="426911"/>
              <a:ext cx="1043241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r">
                <a:spcBef>
                  <a:spcPct val="0"/>
                </a:spcBef>
                <a:defRPr/>
              </a:pPr>
              <a:r>
                <a:rPr lang="ru-RU" altLang="zh-CN" sz="2000" b="1" dirty="0">
                  <a:solidFill>
                    <a:schemeClr val="tx1"/>
                  </a:solidFill>
                  <a:effectLst>
                    <a:outerShdw blurRad="38100" dist="19050" dir="2700000" algn="tl" rotWithShape="0">
                      <a:schemeClr val="dk1">
                        <a:alpha val="40000"/>
                      </a:schemeClr>
                    </a:outerShdw>
                  </a:effectLst>
                  <a:latin typeface="Times New Roman" panose="02020603050405020304" charset="0"/>
                  <a:ea typeface="Arial" panose="020B0604020202020204" pitchFamily="34" charset="0"/>
                  <a:cs typeface="Times New Roman" panose="02020603050405020304" charset="0"/>
                </a:rPr>
                <a:t>И</a:t>
              </a:r>
              <a:r>
                <a:rPr lang="zh-CN" altLang="en-US" sz="2000" b="1" dirty="0">
                  <a:solidFill>
                    <a:schemeClr val="tx1"/>
                  </a:solidFill>
                  <a:effectLst>
                    <a:outerShdw blurRad="38100" dist="19050" dir="2700000" algn="tl" rotWithShape="0">
                      <a:schemeClr val="dk1">
                        <a:alpha val="40000"/>
                      </a:schemeClr>
                    </a:outerShdw>
                  </a:effectLst>
                  <a:latin typeface="Times New Roman" panose="02020603050405020304" charset="0"/>
                  <a:ea typeface="Arial" panose="020B0604020202020204" pitchFamily="34" charset="0"/>
                  <a:cs typeface="Times New Roman" panose="02020603050405020304" charset="0"/>
                </a:rPr>
                <a:t>нициативы по оптимизации бизнес-процессов</a:t>
              </a:r>
              <a:endParaRPr lang="zh-CN" altLang="en-US" sz="2000" b="1" dirty="0">
                <a:solidFill>
                  <a:schemeClr val="tx1"/>
                </a:solidFill>
                <a:effectLst>
                  <a:outerShdw blurRad="38100" dist="19050" dir="2700000" algn="tl" rotWithShape="0">
                    <a:schemeClr val="dk1">
                      <a:alpha val="40000"/>
                    </a:schemeClr>
                  </a:outerShdw>
                </a:effectLst>
                <a:latin typeface="Times New Roman" panose="02020603050405020304" charset="0"/>
                <a:ea typeface="Arial" panose="020B0604020202020204" pitchFamily="34" charset="0"/>
                <a:cs typeface="Times New Roman" panose="02020603050405020304" charset="0"/>
              </a:endParaRPr>
            </a:p>
          </p:txBody>
        </p:sp>
        <p:sp>
          <p:nvSpPr>
            <p:cNvPr id="8" name="PA-文本框 39"/>
            <p:cNvSpPr txBox="1">
              <a:spLocks noChangeArrowheads="1"/>
            </p:cNvSpPr>
            <p:nvPr>
              <p:custDataLst>
                <p:tags r:id="rId23"/>
              </p:custDataLst>
            </p:nvPr>
          </p:nvSpPr>
          <p:spPr bwMode="auto">
            <a:xfrm>
              <a:off x="829751" y="764079"/>
              <a:ext cx="1694151"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dist">
                <a:spcBef>
                  <a:spcPct val="0"/>
                </a:spcBef>
                <a:defRPr/>
              </a:pPr>
              <a:r>
                <a:rPr lang="en-US" altLang="zh-CN" sz="900" dirty="0">
                  <a:solidFill>
                    <a:srgbClr val="9FA3AC"/>
                  </a:solidFill>
                  <a:effectLst/>
                  <a:ea typeface="Arial" panose="020B0604020202020204" pitchFamily="34" charset="0"/>
                </a:rPr>
                <a:t> </a:t>
              </a:r>
              <a:endParaRPr lang="en-US" altLang="zh-CN" sz="900" dirty="0">
                <a:solidFill>
                  <a:srgbClr val="9FA3AC"/>
                </a:solidFill>
                <a:effectLst/>
                <a:ea typeface="Arial" panose="020B0604020202020204" pitchFamily="34" charset="0"/>
              </a:endParaRPr>
            </a:p>
          </p:txBody>
        </p:sp>
      </p:grpSp>
      <p:sp>
        <p:nvSpPr>
          <p:cNvPr id="28" name="PA-圆角矩形 2"/>
          <p:cNvSpPr/>
          <p:nvPr>
            <p:custDataLst>
              <p:tags r:id="rId24"/>
            </p:custDataLst>
          </p:nvPr>
        </p:nvSpPr>
        <p:spPr>
          <a:xfrm>
            <a:off x="9697085" y="965200"/>
            <a:ext cx="2189480" cy="5719445"/>
          </a:xfrm>
          <a:prstGeom prst="roundRect">
            <a:avLst>
              <a:gd name="adj" fmla="val 4218"/>
            </a:avLst>
          </a:prstGeom>
          <a:noFill/>
          <a:ln w="25400" cap="flat" cmpd="sng" algn="ctr">
            <a:solidFill>
              <a:srgbClr val="9FA3AC"/>
            </a:solidFill>
            <a:prstDash val="solid"/>
          </a:ln>
          <a:effectLst/>
        </p:spPr>
        <p:txBody>
          <a:bodyPr rtlCol="0" anchor="ctr"/>
          <a:lstStyle/>
          <a:p>
            <a:pPr marL="0" marR="0" lvl="0" indent="0" algn="ctr" defTabSz="1217295"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grpSp>
        <p:nvGrpSpPr>
          <p:cNvPr id="30" name="PA-组合 48"/>
          <p:cNvGrpSpPr/>
          <p:nvPr>
            <p:custDataLst>
              <p:tags r:id="rId25"/>
            </p:custDataLst>
          </p:nvPr>
        </p:nvGrpSpPr>
        <p:grpSpPr>
          <a:xfrm>
            <a:off x="9736206" y="1343770"/>
            <a:ext cx="2050415" cy="4983480"/>
            <a:chOff x="1147460" y="2263812"/>
            <a:chExt cx="2050415" cy="4983480"/>
          </a:xfrm>
        </p:grpSpPr>
        <p:sp>
          <p:nvSpPr>
            <p:cNvPr id="31" name="PA-内容占位符 2"/>
            <p:cNvSpPr txBox="1"/>
            <p:nvPr>
              <p:custDataLst>
                <p:tags r:id="rId26"/>
              </p:custDataLst>
            </p:nvPr>
          </p:nvSpPr>
          <p:spPr>
            <a:xfrm>
              <a:off x="1147460" y="2879127"/>
              <a:ext cx="2050415" cy="4368165"/>
            </a:xfrm>
            <a:prstGeom prst="rect">
              <a:avLst/>
            </a:prstGeom>
          </p:spPr>
          <p:txBody>
            <a:bodyPr vert="horz" lIns="121682" tIns="60841" rIns="121682" bIns="60841"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buNone/>
              </a:pPr>
              <a:r>
                <a:rPr lang="zh-CN" altLang="en-US" dirty="0">
                  <a:solidFill>
                    <a:schemeClr val="tx1">
                      <a:lumMod val="85000"/>
                      <a:lumOff val="15000"/>
                    </a:schemeClr>
                  </a:solidFill>
                  <a:latin typeface="Times New Roman" panose="02020603050405020304" charset="0"/>
                  <a:ea typeface="Arial" panose="020B0604020202020204" pitchFamily="34" charset="0"/>
                  <a:cs typeface="Times New Roman" panose="02020603050405020304" charset="0"/>
                </a:rPr>
                <a:t>Контроль за процессами позволяет компании реализовывать более сложные инициативы и осваивать новые методы работы в рамкой новой, улучшенной цифровой среды предприятия. </a:t>
              </a:r>
              <a:endParaRPr lang="zh-CN" altLang="en-US" dirty="0">
                <a:solidFill>
                  <a:schemeClr val="tx1">
                    <a:lumMod val="85000"/>
                    <a:lumOff val="15000"/>
                  </a:schemeClr>
                </a:solidFill>
                <a:latin typeface="Times New Roman" panose="02020603050405020304" charset="0"/>
                <a:ea typeface="Arial" panose="020B0604020202020204" pitchFamily="34" charset="0"/>
                <a:cs typeface="Times New Roman" panose="02020603050405020304" charset="0"/>
              </a:endParaRPr>
            </a:p>
          </p:txBody>
        </p:sp>
        <p:grpSp>
          <p:nvGrpSpPr>
            <p:cNvPr id="32" name="组合 50"/>
            <p:cNvGrpSpPr/>
            <p:nvPr/>
          </p:nvGrpSpPr>
          <p:grpSpPr>
            <a:xfrm>
              <a:off x="1945122" y="2263812"/>
              <a:ext cx="513773" cy="511278"/>
              <a:chOff x="1945122" y="2263812"/>
              <a:chExt cx="513773" cy="511278"/>
            </a:xfrm>
          </p:grpSpPr>
          <p:sp>
            <p:nvSpPr>
              <p:cNvPr id="33" name="PA-椭圆 51"/>
              <p:cNvSpPr/>
              <p:nvPr>
                <p:custDataLst>
                  <p:tags r:id="rId27"/>
                </p:custDataLst>
              </p:nvPr>
            </p:nvSpPr>
            <p:spPr>
              <a:xfrm>
                <a:off x="1947617" y="2263812"/>
                <a:ext cx="511278" cy="511278"/>
              </a:xfrm>
              <a:prstGeom prst="ellipse">
                <a:avLst/>
              </a:prstGeom>
              <a:solidFill>
                <a:srgbClr val="538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ea typeface="Arial" panose="020B0604020202020204" pitchFamily="34" charset="0"/>
                </a:endParaRPr>
              </a:p>
            </p:txBody>
          </p:sp>
          <p:sp>
            <p:nvSpPr>
              <p:cNvPr id="34" name="PA-文本框 52"/>
              <p:cNvSpPr txBox="1"/>
              <p:nvPr>
                <p:custDataLst>
                  <p:tags r:id="rId28"/>
                </p:custDataLst>
              </p:nvPr>
            </p:nvSpPr>
            <p:spPr>
              <a:xfrm>
                <a:off x="1945122" y="2339716"/>
                <a:ext cx="513773" cy="368300"/>
              </a:xfrm>
              <a:prstGeom prst="rect">
                <a:avLst/>
              </a:prstGeom>
              <a:noFill/>
            </p:spPr>
            <p:txBody>
              <a:bodyPr wrap="square" rtlCol="0">
                <a:spAutoFit/>
              </a:bodyPr>
              <a:lstStyle/>
              <a:p>
                <a:pPr algn="ctr"/>
                <a:r>
                  <a:rPr lang="ru-RU" altLang="en-US" b="1" dirty="0">
                    <a:solidFill>
                      <a:schemeClr val="bg1"/>
                    </a:solidFill>
                    <a:latin typeface="Arial" panose="020B0604020202020204" pitchFamily="34" charset="0"/>
                    <a:ea typeface="Arial" panose="020B0604020202020204" pitchFamily="34" charset="0"/>
                  </a:rPr>
                  <a:t>5</a:t>
                </a:r>
                <a:endParaRPr lang="ru-RU" altLang="en-US" b="1" dirty="0">
                  <a:solidFill>
                    <a:schemeClr val="bg1"/>
                  </a:solidFill>
                  <a:latin typeface="Arial" panose="020B0604020202020204" pitchFamily="34" charset="0"/>
                  <a:ea typeface="Arial" panose="020B0604020202020204" pitchFamily="34" charset="0"/>
                </a:endParaRPr>
              </a:p>
            </p:txBody>
          </p:sp>
        </p:grpSp>
      </p:grpSp>
    </p:spTree>
  </p:cSld>
  <p:clrMapOvr>
    <a:masterClrMapping/>
  </p:clrMapOvr>
  <p:transition spd="slow" advClick="0" advTm="2000">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A-图片 10" descr="C:\Users\Administrator\Desktop\图片1.png图片1"/>
          <p:cNvPicPr>
            <a:picLocks noChangeAspect="1"/>
          </p:cNvPicPr>
          <p:nvPr>
            <p:custDataLst>
              <p:tags r:id="rId1"/>
            </p:custDataLst>
          </p:nvPr>
        </p:nvPicPr>
        <p:blipFill>
          <a:blip r:embed="rId2"/>
          <a:srcRect l="21875" r="21875"/>
          <a:stretch>
            <a:fillRect/>
          </a:stretch>
        </p:blipFill>
        <p:spPr>
          <a:xfrm>
            <a:off x="220345" y="381635"/>
            <a:ext cx="6095365" cy="6095365"/>
          </a:xfrm>
          <a:prstGeom prst="rect">
            <a:avLst/>
          </a:prstGeom>
        </p:spPr>
      </p:pic>
      <p:sp>
        <p:nvSpPr>
          <p:cNvPr id="5" name="PA-任意多边形 4"/>
          <p:cNvSpPr/>
          <p:nvPr>
            <p:custDataLst>
              <p:tags r:id="rId3"/>
            </p:custDataLst>
          </p:nvPr>
        </p:nvSpPr>
        <p:spPr>
          <a:xfrm>
            <a:off x="495300" y="1678305"/>
            <a:ext cx="5832475" cy="53911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6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6"/>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rgbClr val="538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6" name="PA-任意多边形 5"/>
          <p:cNvSpPr/>
          <p:nvPr>
            <p:custDataLst>
              <p:tags r:id="rId4"/>
            </p:custDataLst>
          </p:nvPr>
        </p:nvSpPr>
        <p:spPr>
          <a:xfrm>
            <a:off x="495300" y="2567305"/>
            <a:ext cx="5832475" cy="53911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6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6"/>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8" name="PA-任意多边形 7"/>
          <p:cNvSpPr/>
          <p:nvPr>
            <p:custDataLst>
              <p:tags r:id="rId5"/>
            </p:custDataLst>
          </p:nvPr>
        </p:nvSpPr>
        <p:spPr>
          <a:xfrm>
            <a:off x="495935" y="3456305"/>
            <a:ext cx="5831840" cy="53911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6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6"/>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rgbClr val="538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10" name="PA-任意多边形 9"/>
          <p:cNvSpPr/>
          <p:nvPr>
            <p:custDataLst>
              <p:tags r:id="rId6"/>
            </p:custDataLst>
          </p:nvPr>
        </p:nvSpPr>
        <p:spPr>
          <a:xfrm>
            <a:off x="495935" y="4345305"/>
            <a:ext cx="5831840" cy="53911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11" name="PA-任意多边形 10"/>
          <p:cNvSpPr/>
          <p:nvPr>
            <p:custDataLst>
              <p:tags r:id="rId7"/>
            </p:custDataLst>
          </p:nvPr>
        </p:nvSpPr>
        <p:spPr>
          <a:xfrm>
            <a:off x="2222500" y="1749425"/>
            <a:ext cx="3964940"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altLang="en-US" sz="1400">
                <a:solidFill>
                  <a:schemeClr val="accent6">
                    <a:lumMod val="50000"/>
                  </a:schemeClr>
                </a:solidFill>
                <a:latin typeface="Times New Roman" panose="02020603050405020304" charset="0"/>
                <a:cs typeface="Times New Roman" panose="02020603050405020304" charset="0"/>
                <a:sym typeface="+mn-ea"/>
              </a:rPr>
              <a:t>Использование платформы </a:t>
            </a:r>
            <a:r>
              <a:rPr lang="zh-CN" altLang="en-US" sz="1400" dirty="0">
                <a:solidFill>
                  <a:schemeClr val="accent6">
                    <a:lumMod val="50000"/>
                  </a:schemeClr>
                </a:solidFill>
                <a:latin typeface="Times New Roman" panose="02020603050405020304" charset="0"/>
                <a:ea typeface="Arial" panose="020B0604020202020204" pitchFamily="34" charset="0"/>
                <a:cs typeface="Times New Roman" panose="02020603050405020304" charset="0"/>
                <a:sym typeface="+mn-ea"/>
              </a:rPr>
              <a:t>Comindware</a:t>
            </a:r>
            <a:endParaRPr lang="zh-CN" altLang="en-US" sz="1400">
              <a:latin typeface="Times New Roman" panose="02020603050405020304" charset="0"/>
              <a:ea typeface="Arial" panose="020B0604020202020204" pitchFamily="34" charset="0"/>
              <a:cs typeface="Times New Roman" panose="02020603050405020304" charset="0"/>
            </a:endParaRPr>
          </a:p>
        </p:txBody>
      </p:sp>
      <p:sp>
        <p:nvSpPr>
          <p:cNvPr id="12" name="PA-任意多边形 11"/>
          <p:cNvSpPr/>
          <p:nvPr>
            <p:custDataLst>
              <p:tags r:id="rId8"/>
            </p:custDataLst>
          </p:nvPr>
        </p:nvSpPr>
        <p:spPr>
          <a:xfrm>
            <a:off x="2222500" y="2638425"/>
            <a:ext cx="3964305"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altLang="en-US" sz="1400">
                <a:solidFill>
                  <a:schemeClr val="accent6">
                    <a:lumMod val="50000"/>
                  </a:schemeClr>
                </a:solidFill>
                <a:latin typeface="Times New Roman" panose="02020603050405020304" charset="0"/>
                <a:cs typeface="Times New Roman" panose="02020603050405020304" charset="0"/>
                <a:sym typeface="+mn-ea"/>
              </a:rPr>
              <a:t>Оптимизация части бэк-оффисных процессов</a:t>
            </a:r>
            <a:endParaRPr lang="zh-CN" altLang="en-US" sz="1400">
              <a:ea typeface="Arial" panose="020B0604020202020204" pitchFamily="34" charset="0"/>
            </a:endParaRPr>
          </a:p>
        </p:txBody>
      </p:sp>
      <p:sp>
        <p:nvSpPr>
          <p:cNvPr id="13" name="PA-任意多边形 12"/>
          <p:cNvSpPr/>
          <p:nvPr>
            <p:custDataLst>
              <p:tags r:id="rId9"/>
            </p:custDataLst>
          </p:nvPr>
        </p:nvSpPr>
        <p:spPr>
          <a:xfrm>
            <a:off x="2222500" y="3527425"/>
            <a:ext cx="3964940"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altLang="en-US" sz="1400">
                <a:solidFill>
                  <a:schemeClr val="accent6">
                    <a:lumMod val="50000"/>
                  </a:schemeClr>
                </a:solidFill>
                <a:latin typeface="Times New Roman" panose="02020603050405020304" charset="0"/>
                <a:cs typeface="Times New Roman" panose="02020603050405020304" charset="0"/>
                <a:sym typeface="+mn-ea"/>
              </a:rPr>
              <a:t>Использование платформы </a:t>
            </a:r>
            <a:r>
              <a:rPr lang="en-US" altLang="en-US" sz="1400">
                <a:solidFill>
                  <a:schemeClr val="accent6">
                    <a:lumMod val="50000"/>
                  </a:schemeClr>
                </a:solidFill>
                <a:latin typeface="Times New Roman" panose="02020603050405020304" charset="0"/>
                <a:cs typeface="Times New Roman" panose="02020603050405020304" charset="0"/>
                <a:sym typeface="+mn-ea"/>
              </a:rPr>
              <a:t>CRM</a:t>
            </a:r>
            <a:endParaRPr lang="zh-CN" altLang="en-US" sz="1400">
              <a:ea typeface="Arial" panose="020B0604020202020204" pitchFamily="34" charset="0"/>
            </a:endParaRPr>
          </a:p>
        </p:txBody>
      </p:sp>
      <p:sp>
        <p:nvSpPr>
          <p:cNvPr id="14" name="PA-任意多边形 13"/>
          <p:cNvSpPr/>
          <p:nvPr>
            <p:custDataLst>
              <p:tags r:id="rId10"/>
            </p:custDataLst>
          </p:nvPr>
        </p:nvSpPr>
        <p:spPr>
          <a:xfrm>
            <a:off x="2222500" y="4416425"/>
            <a:ext cx="3964305"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altLang="en-US" sz="1400">
                <a:solidFill>
                  <a:schemeClr val="accent6">
                    <a:lumMod val="50000"/>
                  </a:schemeClr>
                </a:solidFill>
                <a:latin typeface="Times New Roman" panose="02020603050405020304" charset="0"/>
                <a:cs typeface="Times New Roman" panose="02020603050405020304" charset="0"/>
                <a:sym typeface="+mn-ea"/>
              </a:rPr>
              <a:t>Автоматизация контроля</a:t>
            </a:r>
            <a:endParaRPr lang="ru-RU" altLang="en-US" sz="1400">
              <a:solidFill>
                <a:schemeClr val="accent6">
                  <a:lumMod val="50000"/>
                </a:schemeClr>
              </a:solidFill>
              <a:latin typeface="Times New Roman" panose="02020603050405020304" charset="0"/>
              <a:ea typeface="Arial" panose="020B0604020202020204" pitchFamily="34" charset="0"/>
              <a:cs typeface="Times New Roman" panose="02020603050405020304" charset="0"/>
              <a:sym typeface="+mn-ea"/>
            </a:endParaRPr>
          </a:p>
        </p:txBody>
      </p:sp>
      <mc:AlternateContent xmlns:mc="http://schemas.openxmlformats.org/markup-compatibility/2006">
        <mc:Choice xmlns:a14="http://schemas.microsoft.com/office/drawing/2010/main" Requires="a14">
          <p:sp>
            <p:nvSpPr>
              <p:cNvPr id="19" name="PA-文本框 18"/>
              <p:cNvSpPr txBox="1"/>
              <p:nvPr>
                <p:custDataLst>
                  <p:tags r:id="rId11"/>
                </p:custDataLst>
              </p:nvPr>
            </p:nvSpPr>
            <p:spPr>
              <a:xfrm>
                <a:off x="7059295" y="2146300"/>
                <a:ext cx="4878705" cy="980440"/>
              </a:xfrm>
              <a:prstGeom prst="rect">
                <a:avLst/>
              </a:prstGeom>
              <a:noFill/>
            </p:spPr>
            <p:txBody>
              <a:bodyPr wrap="square" rtlCol="0">
                <a:noAutofit/>
              </a:bodyPr>
              <a:lstStyle/>
              <a:p>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𝑁𝑃𝑉</m:t>
                      </m:r>
                      <m:r>
                        <a:rPr lang="en-US" b="0" i="1">
                          <a:latin typeface="Cambria Math" panose="02040503050406030204" pitchFamily="18" charset="0"/>
                        </a:rPr>
                        <m:t>=</m:t>
                      </m:r>
                      <m:nary>
                        <m:naryPr>
                          <m:chr m:val="∑"/>
                          <m:ctrlPr>
                            <a:rPr lang="en-US" b="0" i="1">
                              <a:latin typeface="Cambria Math" panose="02040503050406030204" pitchFamily="18" charset="0"/>
                            </a:rPr>
                          </m:ctrlPr>
                        </m:naryPr>
                        <m:sub>
                          <m:r>
                            <m:rPr>
                              <m:brk m:alnAt="23"/>
                            </m:rPr>
                            <a:rPr lang="en-US" b="0" i="1">
                              <a:latin typeface="Cambria Math" panose="02040503050406030204" pitchFamily="18" charset="0"/>
                            </a:rPr>
                            <m:t>𝑡</m:t>
                          </m:r>
                          <m:r>
                            <a:rPr lang="en-US" b="0" i="1">
                              <a:latin typeface="Cambria Math" panose="02040503050406030204" pitchFamily="18" charset="0"/>
                            </a:rPr>
                            <m:t>=</m:t>
                          </m:r>
                          <m:r>
                            <a:rPr lang="en-US" b="0" i="1">
                              <a:latin typeface="Cambria Math" panose="02040503050406030204" pitchFamily="18" charset="0"/>
                            </a:rPr>
                            <m:t>1</m:t>
                          </m:r>
                        </m:sub>
                        <m:sup>
                          <m:r>
                            <a:rPr lang="en-US" b="0" i="1">
                              <a:latin typeface="Cambria Math" panose="02040503050406030204" pitchFamily="18" charset="0"/>
                            </a:rPr>
                            <m:t>𝑁</m:t>
                          </m:r>
                        </m:sup>
                        <m:e>
                          <m:f>
                            <m:fPr>
                              <m:ctrlPr>
                                <a:rPr lang="en-US" b="0" i="1">
                                  <a:latin typeface="Cambria Math" panose="02040503050406030204" pitchFamily="18" charset="0"/>
                                </a:rPr>
                              </m:ctrlPr>
                            </m:fPr>
                            <m:num>
                              <m:sSub>
                                <m:sSubPr>
                                  <m:ctrlPr>
                                    <a:rPr lang="en-US" b="0" i="1">
                                      <a:latin typeface="Cambria Math" panose="02040503050406030204" pitchFamily="18" charset="0"/>
                                    </a:rPr>
                                  </m:ctrlPr>
                                </m:sSubPr>
                                <m:e>
                                  <m:r>
                                    <a:rPr lang="en-US" b="0" i="1">
                                      <a:latin typeface="Cambria Math" panose="02040503050406030204" pitchFamily="18" charset="0"/>
                                    </a:rPr>
                                    <m:t>𝐶𝐹</m:t>
                                  </m:r>
                                </m:e>
                                <m:sub>
                                  <m:r>
                                    <a:rPr lang="en-US" b="0" i="1">
                                      <a:latin typeface="Cambria Math" panose="02040503050406030204" pitchFamily="18" charset="0"/>
                                    </a:rPr>
                                    <m:t>𝑡</m:t>
                                  </m:r>
                                </m:sub>
                              </m:sSub>
                            </m:num>
                            <m:den>
                              <m:sSup>
                                <m:sSupPr>
                                  <m:ctrlPr>
                                    <a:rPr lang="en-US" b="0" i="1">
                                      <a:latin typeface="Cambria Math" panose="02040503050406030204" pitchFamily="18" charset="0"/>
                                    </a:rPr>
                                  </m:ctrlPr>
                                </m:sSupPr>
                                <m:e>
                                  <m:d>
                                    <m:dPr>
                                      <m:ctrlPr>
                                        <a:rPr lang="en-US" b="0" i="1">
                                          <a:latin typeface="Cambria Math" panose="02040503050406030204" pitchFamily="18" charset="0"/>
                                        </a:rPr>
                                      </m:ctrlPr>
                                    </m:dPr>
                                    <m:e>
                                      <m:r>
                                        <a:rPr lang="en-US" b="0" i="1">
                                          <a:latin typeface="Cambria Math" panose="02040503050406030204" pitchFamily="18" charset="0"/>
                                        </a:rPr>
                                        <m:t>1</m:t>
                                      </m:r>
                                      <m:r>
                                        <a:rPr lang="en-US" b="0" i="1">
                                          <a:latin typeface="Cambria Math" panose="02040503050406030204" pitchFamily="18" charset="0"/>
                                        </a:rPr>
                                        <m:t>+</m:t>
                                      </m:r>
                                      <m:r>
                                        <a:rPr lang="en-US" b="0" i="1">
                                          <a:latin typeface="Cambria Math" panose="02040503050406030204" pitchFamily="18" charset="0"/>
                                        </a:rPr>
                                        <m:t>𝑖</m:t>
                                      </m:r>
                                    </m:e>
                                  </m:d>
                                </m:e>
                                <m:sup>
                                  <m:r>
                                    <a:rPr lang="en-US" b="0" i="1">
                                      <a:latin typeface="Cambria Math" panose="02040503050406030204" pitchFamily="18" charset="0"/>
                                    </a:rPr>
                                    <m:t>𝑡</m:t>
                                  </m:r>
                                </m:sup>
                              </m:sSup>
                            </m:den>
                          </m:f>
                          <m:r>
                            <a:rPr lang="ru-RU" b="0" i="1">
                              <a:latin typeface="Cambria Math" panose="02040503050406030204" pitchFamily="18" charset="0"/>
                            </a:rPr>
                            <m:t>=−</m:t>
                          </m:r>
                          <m:r>
                            <a:rPr lang="en-US" b="0" i="1">
                              <a:latin typeface="Cambria Math" panose="02040503050406030204" pitchFamily="18" charset="0"/>
                            </a:rPr>
                            <m:t>𝐼𝐶</m:t>
                          </m:r>
                          <m:r>
                            <a:rPr lang="en-US" b="0" i="1">
                              <a:latin typeface="Cambria Math" panose="02040503050406030204" pitchFamily="18" charset="0"/>
                            </a:rPr>
                            <m:t>+</m:t>
                          </m:r>
                          <m:nary>
                            <m:naryPr>
                              <m:chr m:val="∑"/>
                              <m:ctrlPr>
                                <a:rPr lang="en-US" b="0" i="1">
                                  <a:solidFill>
                                    <a:schemeClr val="tx1"/>
                                  </a:solidFill>
                                  <a:effectLst/>
                                  <a:latin typeface="Cambria Math" panose="02040503050406030204" pitchFamily="18" charset="0"/>
                                </a:rPr>
                              </m:ctrlPr>
                            </m:naryPr>
                            <m:sub>
                              <m:r>
                                <m:rPr>
                                  <m:brk m:alnAt="23"/>
                                </m:rPr>
                                <a:rPr lang="en-US" b="0" i="1">
                                  <a:solidFill>
                                    <a:schemeClr val="tx1"/>
                                  </a:solidFill>
                                  <a:effectLst/>
                                  <a:latin typeface="Cambria Math" panose="02040503050406030204" pitchFamily="18" charset="0"/>
                                </a:rPr>
                                <m:t>𝑡</m:t>
                              </m:r>
                              <m:r>
                                <a:rPr lang="en-US" b="0" i="1">
                                  <a:solidFill>
                                    <a:schemeClr val="tx1"/>
                                  </a:solidFill>
                                  <a:effectLst/>
                                  <a:latin typeface="Cambria Math" panose="02040503050406030204" pitchFamily="18" charset="0"/>
                                </a:rPr>
                                <m:t>=</m:t>
                              </m:r>
                              <m:r>
                                <a:rPr lang="en-US" b="0" i="1">
                                  <a:solidFill>
                                    <a:schemeClr val="tx1"/>
                                  </a:solidFill>
                                  <a:effectLst/>
                                  <a:latin typeface="Cambria Math" panose="02040503050406030204" pitchFamily="18" charset="0"/>
                                </a:rPr>
                                <m:t>1</m:t>
                              </m:r>
                            </m:sub>
                            <m:sup>
                              <m:r>
                                <a:rPr lang="en-US" b="0" i="1">
                                  <a:solidFill>
                                    <a:schemeClr val="tx1"/>
                                  </a:solidFill>
                                  <a:effectLst/>
                                  <a:latin typeface="Cambria Math" panose="02040503050406030204" pitchFamily="18" charset="0"/>
                                </a:rPr>
                                <m:t>𝑁</m:t>
                              </m:r>
                            </m:sup>
                            <m:e>
                              <m:f>
                                <m:fPr>
                                  <m:ctrlPr>
                                    <a:rPr lang="en-US" b="0" i="1">
                                      <a:solidFill>
                                        <a:schemeClr val="tx1"/>
                                      </a:solidFill>
                                      <a:effectLst/>
                                      <a:latin typeface="Cambria Math" panose="02040503050406030204" pitchFamily="18" charset="0"/>
                                    </a:rPr>
                                  </m:ctrlPr>
                                </m:fPr>
                                <m:num>
                                  <m:sSub>
                                    <m:sSubPr>
                                      <m:ctrlPr>
                                        <a:rPr lang="en-US" b="0" i="1">
                                          <a:solidFill>
                                            <a:schemeClr val="tx1"/>
                                          </a:solidFill>
                                          <a:effectLst/>
                                          <a:latin typeface="Cambria Math" panose="02040503050406030204" pitchFamily="18" charset="0"/>
                                        </a:rPr>
                                      </m:ctrlPr>
                                    </m:sSubPr>
                                    <m:e>
                                      <m:r>
                                        <a:rPr lang="en-US" b="0" i="1">
                                          <a:solidFill>
                                            <a:schemeClr val="tx1"/>
                                          </a:solidFill>
                                          <a:effectLst/>
                                          <a:latin typeface="Cambria Math" panose="02040503050406030204" pitchFamily="18" charset="0"/>
                                        </a:rPr>
                                        <m:t>𝐶𝐹</m:t>
                                      </m:r>
                                    </m:e>
                                    <m:sub>
                                      <m:r>
                                        <a:rPr lang="en-US" b="0" i="1">
                                          <a:solidFill>
                                            <a:schemeClr val="tx1"/>
                                          </a:solidFill>
                                          <a:effectLst/>
                                          <a:latin typeface="Cambria Math" panose="02040503050406030204" pitchFamily="18" charset="0"/>
                                        </a:rPr>
                                        <m:t>𝑡</m:t>
                                      </m:r>
                                    </m:sub>
                                  </m:sSub>
                                </m:num>
                                <m:den>
                                  <m:sSup>
                                    <m:sSupPr>
                                      <m:ctrlPr>
                                        <a:rPr lang="en-US" b="0" i="1">
                                          <a:solidFill>
                                            <a:schemeClr val="tx1"/>
                                          </a:solidFill>
                                          <a:effectLst/>
                                          <a:latin typeface="Cambria Math" panose="02040503050406030204" pitchFamily="18" charset="0"/>
                                        </a:rPr>
                                      </m:ctrlPr>
                                    </m:sSupPr>
                                    <m:e>
                                      <m:d>
                                        <m:dPr>
                                          <m:ctrlPr>
                                            <a:rPr lang="en-US" b="0" i="1">
                                              <a:solidFill>
                                                <a:schemeClr val="tx1"/>
                                              </a:solidFill>
                                              <a:effectLst/>
                                              <a:latin typeface="Cambria Math" panose="02040503050406030204" pitchFamily="18" charset="0"/>
                                            </a:rPr>
                                          </m:ctrlPr>
                                        </m:dPr>
                                        <m:e>
                                          <m:r>
                                            <a:rPr lang="en-US" b="0" i="1">
                                              <a:solidFill>
                                                <a:schemeClr val="tx1"/>
                                              </a:solidFill>
                                              <a:effectLst/>
                                              <a:latin typeface="Cambria Math" panose="02040503050406030204" pitchFamily="18" charset="0"/>
                                            </a:rPr>
                                            <m:t>1</m:t>
                                          </m:r>
                                          <m:r>
                                            <a:rPr lang="en-US" b="0" i="1">
                                              <a:solidFill>
                                                <a:schemeClr val="tx1"/>
                                              </a:solidFill>
                                              <a:effectLst/>
                                              <a:latin typeface="Cambria Math" panose="02040503050406030204" pitchFamily="18" charset="0"/>
                                            </a:rPr>
                                            <m:t>+</m:t>
                                          </m:r>
                                          <m:r>
                                            <a:rPr lang="en-US" b="0" i="1">
                                              <a:solidFill>
                                                <a:schemeClr val="tx1"/>
                                              </a:solidFill>
                                              <a:effectLst/>
                                              <a:latin typeface="Cambria Math" panose="02040503050406030204" pitchFamily="18" charset="0"/>
                                            </a:rPr>
                                            <m:t>𝑖</m:t>
                                          </m:r>
                                        </m:e>
                                      </m:d>
                                    </m:e>
                                    <m:sup>
                                      <m:r>
                                        <a:rPr lang="en-US" b="0" i="1">
                                          <a:solidFill>
                                            <a:schemeClr val="tx1"/>
                                          </a:solidFill>
                                          <a:effectLst/>
                                          <a:latin typeface="Cambria Math" panose="02040503050406030204" pitchFamily="18" charset="0"/>
                                        </a:rPr>
                                        <m:t>𝑡</m:t>
                                      </m:r>
                                    </m:sup>
                                  </m:sSup>
                                </m:den>
                              </m:f>
                            </m:e>
                          </m:nary>
                        </m:e>
                      </m:nary>
                    </m:oMath>
                  </m:oMathPara>
                </a14:m>
                <a:endParaRPr lang="en-US" altLang="zh-CN" b="1" dirty="0">
                  <a:solidFill>
                    <a:srgbClr val="53849F"/>
                  </a:solidFill>
                  <a:latin typeface="Arial" panose="020B0604020202020204" pitchFamily="34" charset="0"/>
                  <a:ea typeface="Arial" panose="020B0604020202020204" pitchFamily="34" charset="0"/>
                </a:endParaRPr>
              </a:p>
            </p:txBody>
          </p:sp>
        </mc:Choice>
        <mc:Fallback>
          <p:sp>
            <p:nvSpPr>
              <p:cNvPr id="19" name="PA-文本框 18"/>
              <p:cNvSpPr txBox="1">
                <a:spLocks noRot="1" noChangeAspect="1" noMove="1" noResize="1" noEditPoints="1" noAdjustHandles="1" noChangeArrowheads="1" noChangeShapeType="1" noTextEdit="1"/>
              </p:cNvSpPr>
              <p:nvPr>
                <p:custDataLst>
                  <p:tags r:id="rId12"/>
                </p:custDataLst>
              </p:nvPr>
            </p:nvSpPr>
            <p:spPr>
              <a:xfrm>
                <a:off x="7059295" y="2146300"/>
                <a:ext cx="4878705" cy="980440"/>
              </a:xfrm>
              <a:prstGeom prst="rect">
                <a:avLst/>
              </a:prstGeom>
              <a:blipFill rotWithShape="1">
                <a:blip r:embed="rId13"/>
                <a:stretch>
                  <a:fillRect/>
                </a:stretch>
              </a:blipFill>
            </p:spPr>
            <p:txBody>
              <a:bodyPr/>
              <a:lstStyle/>
              <a:p>
                <a:r>
                  <a:rPr lang="ru-RU" altLang="en-US">
                    <a:noFill/>
                  </a:rPr>
                  <a:t> </a:t>
                </a:r>
              </a:p>
            </p:txBody>
          </p:sp>
        </mc:Fallback>
      </mc:AlternateContent>
      <p:cxnSp>
        <p:nvCxnSpPr>
          <p:cNvPr id="27" name="PA-直接连接符 26"/>
          <p:cNvCxnSpPr/>
          <p:nvPr>
            <p:custDataLst>
              <p:tags r:id="rId14"/>
            </p:custDataLst>
          </p:nvPr>
        </p:nvCxnSpPr>
        <p:spPr>
          <a:xfrm>
            <a:off x="6932304" y="1756435"/>
            <a:ext cx="0" cy="3927120"/>
          </a:xfrm>
          <a:prstGeom prst="line">
            <a:avLst/>
          </a:prstGeom>
          <a:ln>
            <a:solidFill>
              <a:srgbClr val="53849F"/>
            </a:solidFill>
            <a:prstDash val="dash"/>
          </a:ln>
        </p:spPr>
        <p:style>
          <a:lnRef idx="1">
            <a:schemeClr val="accent1"/>
          </a:lnRef>
          <a:fillRef idx="0">
            <a:schemeClr val="accent1"/>
          </a:fillRef>
          <a:effectRef idx="0">
            <a:schemeClr val="accent1"/>
          </a:effectRef>
          <a:fontRef idx="minor">
            <a:schemeClr val="tx1"/>
          </a:fontRef>
        </p:style>
      </p:cxnSp>
      <p:grpSp>
        <p:nvGrpSpPr>
          <p:cNvPr id="9" name="PA-组合 8"/>
          <p:cNvGrpSpPr/>
          <p:nvPr>
            <p:custDataLst>
              <p:tags r:id="rId15"/>
            </p:custDataLst>
          </p:nvPr>
        </p:nvGrpSpPr>
        <p:grpSpPr>
          <a:xfrm>
            <a:off x="1160169" y="398336"/>
            <a:ext cx="10465435" cy="567038"/>
            <a:chOff x="829751" y="426911"/>
            <a:chExt cx="10465435" cy="567038"/>
          </a:xfrm>
        </p:grpSpPr>
        <p:sp>
          <p:nvSpPr>
            <p:cNvPr id="28" name="PA-文本框 39"/>
            <p:cNvSpPr txBox="1">
              <a:spLocks noChangeArrowheads="1"/>
            </p:cNvSpPr>
            <p:nvPr>
              <p:custDataLst>
                <p:tags r:id="rId16"/>
              </p:custDataLst>
            </p:nvPr>
          </p:nvSpPr>
          <p:spPr bwMode="auto">
            <a:xfrm>
              <a:off x="4134926" y="426911"/>
              <a:ext cx="71602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r">
                <a:spcBef>
                  <a:spcPct val="0"/>
                </a:spcBef>
                <a:defRPr/>
              </a:pPr>
              <a:r>
                <a:rPr lang="ru-RU" sz="2000" b="1" dirty="0">
                  <a:ln/>
                  <a:solidFill>
                    <a:schemeClr val="tx1"/>
                  </a:solidFill>
                  <a:effectLst/>
                  <a:latin typeface="Times New Roman" panose="02020603050405020304" charset="0"/>
                  <a:cs typeface="Times New Roman" panose="02020603050405020304" charset="0"/>
                  <a:sym typeface="+mn-ea"/>
                </a:rPr>
                <a:t>Экономический эффект</a:t>
              </a:r>
              <a:r>
                <a:rPr lang="en-US" sz="2000" b="1" dirty="0">
                  <a:ln/>
                  <a:solidFill>
                    <a:schemeClr val="tx1"/>
                  </a:solidFill>
                  <a:effectLst/>
                  <a:latin typeface="Times New Roman" panose="02020603050405020304" charset="0"/>
                  <a:cs typeface="Times New Roman" panose="02020603050405020304" charset="0"/>
                  <a:sym typeface="+mn-ea"/>
                </a:rPr>
                <a:t> (NPV)</a:t>
              </a:r>
              <a:endParaRPr lang="en-US" altLang="en-US" sz="2000" b="1" dirty="0">
                <a:ln/>
                <a:solidFill>
                  <a:schemeClr val="tx1"/>
                </a:solidFill>
                <a:effectLst/>
                <a:latin typeface="Times New Roman" panose="02020603050405020304" charset="0"/>
                <a:ea typeface="Arial" panose="020B0604020202020204" pitchFamily="34" charset="0"/>
                <a:cs typeface="Times New Roman" panose="02020603050405020304" charset="0"/>
                <a:sym typeface="+mn-ea"/>
              </a:endParaRPr>
            </a:p>
          </p:txBody>
        </p:sp>
        <p:sp>
          <p:nvSpPr>
            <p:cNvPr id="29" name="PA-文本框 39"/>
            <p:cNvSpPr txBox="1">
              <a:spLocks noChangeArrowheads="1"/>
            </p:cNvSpPr>
            <p:nvPr>
              <p:custDataLst>
                <p:tags r:id="rId17"/>
              </p:custDataLst>
            </p:nvPr>
          </p:nvSpPr>
          <p:spPr bwMode="auto">
            <a:xfrm>
              <a:off x="829751" y="764079"/>
              <a:ext cx="1694151" cy="22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dist">
                <a:spcBef>
                  <a:spcPct val="0"/>
                </a:spcBef>
                <a:defRPr/>
              </a:pPr>
              <a:r>
                <a:rPr lang="en-US" altLang="zh-CN" sz="900" dirty="0">
                  <a:solidFill>
                    <a:srgbClr val="9FA3AC"/>
                  </a:solidFill>
                  <a:effectLst/>
                  <a:ea typeface="Arial" panose="020B0604020202020204" pitchFamily="34" charset="0"/>
                </a:rPr>
                <a:t> </a:t>
              </a:r>
              <a:endParaRPr lang="en-US" altLang="zh-CN" sz="900" dirty="0">
                <a:solidFill>
                  <a:srgbClr val="9FA3AC"/>
                </a:solidFill>
                <a:effectLst/>
                <a:ea typeface="Arial" panose="020B0604020202020204" pitchFamily="34" charset="0"/>
              </a:endParaRPr>
            </a:p>
          </p:txBody>
        </p:sp>
      </p:grpSp>
      <p:sp>
        <p:nvSpPr>
          <p:cNvPr id="3" name="PA-任意多边形 10"/>
          <p:cNvSpPr/>
          <p:nvPr>
            <p:custDataLst>
              <p:tags r:id="rId18"/>
            </p:custDataLst>
          </p:nvPr>
        </p:nvSpPr>
        <p:spPr>
          <a:xfrm>
            <a:off x="8320405" y="3126740"/>
            <a:ext cx="2840990" cy="1033780"/>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spcAft>
                <a:spcPts val="0"/>
              </a:spcAft>
              <a:buNone/>
            </a:pPr>
            <a:r>
              <a:rPr lang="en-US" sz="1400" dirty="0">
                <a:solidFill>
                  <a:schemeClr val="accent6">
                    <a:lumMod val="75000"/>
                  </a:schemeClr>
                </a:solidFill>
                <a:latin typeface="Times New Roman" panose="02020603050405020304" charset="0"/>
                <a:cs typeface="Times New Roman" panose="02020603050405020304" charset="0"/>
                <a:sym typeface="+mn-ea"/>
              </a:rPr>
              <a:t>F - </a:t>
            </a:r>
            <a:r>
              <a:rPr lang="ru-RU" sz="1400" dirty="0">
                <a:solidFill>
                  <a:schemeClr val="accent6">
                    <a:lumMod val="75000"/>
                  </a:schemeClr>
                </a:solidFill>
                <a:latin typeface="Times New Roman" panose="02020603050405020304" charset="0"/>
                <a:cs typeface="Times New Roman" panose="02020603050405020304" charset="0"/>
                <a:sym typeface="+mn-ea"/>
              </a:rPr>
              <a:t>денежный поток;</a:t>
            </a:r>
            <a:endParaRPr lang="ru-RU" sz="1400" baseline="0" dirty="0">
              <a:solidFill>
                <a:schemeClr val="accent6">
                  <a:lumMod val="75000"/>
                </a:schemeClr>
              </a:solidFill>
              <a:latin typeface="Times New Roman" panose="02020603050405020304" charset="0"/>
              <a:cs typeface="Times New Roman" panose="02020603050405020304" charset="0"/>
            </a:endParaRPr>
          </a:p>
          <a:p>
            <a:pPr>
              <a:spcAft>
                <a:spcPts val="0"/>
              </a:spcAft>
              <a:buNone/>
            </a:pPr>
            <a:r>
              <a:rPr lang="en-US" sz="1400" dirty="0">
                <a:solidFill>
                  <a:schemeClr val="accent6">
                    <a:lumMod val="75000"/>
                  </a:schemeClr>
                </a:solidFill>
                <a:latin typeface="Times New Roman" panose="02020603050405020304" charset="0"/>
                <a:cs typeface="Times New Roman" panose="02020603050405020304" charset="0"/>
                <a:sym typeface="+mn-ea"/>
              </a:rPr>
              <a:t>I - </a:t>
            </a:r>
            <a:r>
              <a:rPr lang="ru-RU" sz="1400" dirty="0">
                <a:solidFill>
                  <a:schemeClr val="accent6">
                    <a:lumMod val="75000"/>
                  </a:schemeClr>
                </a:solidFill>
                <a:latin typeface="Times New Roman" panose="02020603050405020304" charset="0"/>
                <a:cs typeface="Times New Roman" panose="02020603050405020304" charset="0"/>
                <a:sym typeface="+mn-ea"/>
              </a:rPr>
              <a:t>ставка дисконтирования</a:t>
            </a:r>
            <a:endParaRPr lang="en-US" sz="1400" dirty="0">
              <a:solidFill>
                <a:schemeClr val="accent6">
                  <a:lumMod val="75000"/>
                </a:schemeClr>
              </a:solidFill>
              <a:latin typeface="Times New Roman" panose="02020603050405020304" charset="0"/>
              <a:cs typeface="Times New Roman" panose="02020603050405020304" charset="0"/>
            </a:endParaRPr>
          </a:p>
          <a:p>
            <a:pPr>
              <a:spcAft>
                <a:spcPts val="0"/>
              </a:spcAft>
              <a:buNone/>
            </a:pPr>
            <a:r>
              <a:rPr lang="ru-RU" sz="1400" dirty="0">
                <a:solidFill>
                  <a:schemeClr val="accent6">
                    <a:lumMod val="75000"/>
                  </a:schemeClr>
                </a:solidFill>
                <a:latin typeface="Times New Roman" panose="02020603050405020304" charset="0"/>
                <a:cs typeface="Times New Roman" panose="02020603050405020304" charset="0"/>
                <a:sym typeface="+mn-ea"/>
              </a:rPr>
              <a:t>поток;</a:t>
            </a:r>
            <a:endParaRPr lang="ru-RU" sz="1400" baseline="0" dirty="0">
              <a:solidFill>
                <a:schemeClr val="accent6">
                  <a:lumMod val="75000"/>
                </a:schemeClr>
              </a:solidFill>
              <a:latin typeface="Times New Roman" panose="02020603050405020304" charset="0"/>
              <a:cs typeface="Times New Roman" panose="02020603050405020304" charset="0"/>
            </a:endParaRPr>
          </a:p>
          <a:p>
            <a:pPr>
              <a:spcAft>
                <a:spcPts val="0"/>
              </a:spcAft>
              <a:buNone/>
            </a:pPr>
            <a:r>
              <a:rPr lang="en-US" sz="1400" dirty="0">
                <a:solidFill>
                  <a:schemeClr val="accent6">
                    <a:lumMod val="75000"/>
                  </a:schemeClr>
                </a:solidFill>
                <a:latin typeface="Times New Roman" panose="02020603050405020304" charset="0"/>
                <a:cs typeface="Times New Roman" panose="02020603050405020304" charset="0"/>
                <a:sym typeface="+mn-ea"/>
              </a:rPr>
              <a:t>I - </a:t>
            </a:r>
            <a:r>
              <a:rPr lang="ru-RU" sz="1400" dirty="0">
                <a:solidFill>
                  <a:schemeClr val="accent6">
                    <a:lumMod val="75000"/>
                  </a:schemeClr>
                </a:solidFill>
                <a:latin typeface="Times New Roman" panose="02020603050405020304" charset="0"/>
                <a:cs typeface="Times New Roman" panose="02020603050405020304" charset="0"/>
                <a:sym typeface="+mn-ea"/>
              </a:rPr>
              <a:t>ставка дисконтирования</a:t>
            </a:r>
            <a:endParaRPr lang="ru-RU" altLang="en-US" sz="1400" dirty="0">
              <a:solidFill>
                <a:schemeClr val="accent6">
                  <a:lumMod val="75000"/>
                </a:schemeClr>
              </a:solidFill>
              <a:latin typeface="Times New Roman" panose="02020603050405020304" charset="0"/>
              <a:ea typeface="Arial" panose="020B0604020202020204" pitchFamily="34" charset="0"/>
              <a:cs typeface="Times New Roman" panose="02020603050405020304" charset="0"/>
              <a:sym typeface="+mn-ea"/>
            </a:endParaRPr>
          </a:p>
        </p:txBody>
      </p:sp>
      <p:sp>
        <p:nvSpPr>
          <p:cNvPr id="4" name="PA-任意多边形 4"/>
          <p:cNvSpPr/>
          <p:nvPr>
            <p:custDataLst>
              <p:tags r:id="rId19"/>
            </p:custDataLst>
          </p:nvPr>
        </p:nvSpPr>
        <p:spPr>
          <a:xfrm>
            <a:off x="495935" y="5178425"/>
            <a:ext cx="5832475" cy="53911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6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6"/>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rgbClr val="538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Arial" panose="020B0604020202020204" pitchFamily="34" charset="0"/>
            </a:endParaRPr>
          </a:p>
        </p:txBody>
      </p:sp>
      <p:sp>
        <p:nvSpPr>
          <p:cNvPr id="7" name="PA-任意多边形 10"/>
          <p:cNvSpPr/>
          <p:nvPr>
            <p:custDataLst>
              <p:tags r:id="rId20"/>
            </p:custDataLst>
          </p:nvPr>
        </p:nvSpPr>
        <p:spPr>
          <a:xfrm>
            <a:off x="2220595" y="5249545"/>
            <a:ext cx="3967480" cy="39687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en-US" sz="1400">
                <a:solidFill>
                  <a:schemeClr val="accent6">
                    <a:lumMod val="50000"/>
                  </a:schemeClr>
                </a:solidFill>
                <a:latin typeface="Times New Roman" panose="02020603050405020304" charset="0"/>
                <a:cs typeface="Times New Roman" panose="02020603050405020304" charset="0"/>
                <a:sym typeface="+mn-ea"/>
              </a:rPr>
              <a:t>Внедрение цифровой среды предприятия</a:t>
            </a:r>
            <a:endParaRPr lang="zh-CN" altLang="en-US" sz="1400">
              <a:ea typeface="Arial" panose="020B0604020202020204" pitchFamily="34" charset="0"/>
            </a:endParaRPr>
          </a:p>
        </p:txBody>
      </p:sp>
      <p:sp>
        <p:nvSpPr>
          <p:cNvPr id="33" name="Текстовое поле 32"/>
          <p:cNvSpPr txBox="1"/>
          <p:nvPr/>
        </p:nvSpPr>
        <p:spPr>
          <a:xfrm>
            <a:off x="550545" y="1756410"/>
            <a:ext cx="1669415" cy="290830"/>
          </a:xfrm>
          <a:prstGeom prst="rect">
            <a:avLst/>
          </a:prstGeom>
          <a:noFill/>
        </p:spPr>
        <p:txBody>
          <a:bodyPr wrap="square" rtlCol="0">
            <a:noAutofit/>
          </a:bodyPr>
          <a:p>
            <a:pPr algn="ctr"/>
            <a:r>
              <a:rPr lang="ru-RU" altLang="zh-CN" sz="1400" dirty="0">
                <a:solidFill>
                  <a:schemeClr val="accent6">
                    <a:lumMod val="50000"/>
                  </a:schemeClr>
                </a:solidFill>
                <a:latin typeface="Times New Roman" panose="02020603050405020304" charset="0"/>
                <a:ea typeface="Arial" panose="020B0604020202020204" pitchFamily="34" charset="0"/>
                <a:cs typeface="Times New Roman" panose="02020603050405020304" charset="0"/>
                <a:sym typeface="+mn-ea"/>
              </a:rPr>
              <a:t> 181 818,18 рублей</a:t>
            </a:r>
            <a:endParaRPr lang="ru-RU" altLang="zh-CN" sz="1400" dirty="0">
              <a:solidFill>
                <a:schemeClr val="accent6">
                  <a:lumMod val="50000"/>
                </a:schemeClr>
              </a:solidFill>
              <a:latin typeface="Times New Roman" panose="02020603050405020304" charset="0"/>
              <a:ea typeface="Arial" panose="020B0604020202020204" pitchFamily="34" charset="0"/>
              <a:cs typeface="Times New Roman" panose="02020603050405020304" charset="0"/>
              <a:sym typeface="+mn-ea"/>
            </a:endParaRPr>
          </a:p>
        </p:txBody>
      </p:sp>
      <p:sp>
        <p:nvSpPr>
          <p:cNvPr id="37" name="Текстовое поле 36"/>
          <p:cNvSpPr txBox="1"/>
          <p:nvPr/>
        </p:nvSpPr>
        <p:spPr>
          <a:xfrm>
            <a:off x="615315" y="2656205"/>
            <a:ext cx="1669415" cy="290830"/>
          </a:xfrm>
          <a:prstGeom prst="rect">
            <a:avLst/>
          </a:prstGeom>
          <a:noFill/>
        </p:spPr>
        <p:txBody>
          <a:bodyPr wrap="square" rtlCol="0">
            <a:noAutofit/>
          </a:bodyPr>
          <a:p>
            <a:pPr algn="ctr"/>
            <a:r>
              <a:rPr lang="ru-RU" altLang="zh-CN" sz="1400" dirty="0">
                <a:solidFill>
                  <a:schemeClr val="accent6">
                    <a:lumMod val="50000"/>
                  </a:schemeClr>
                </a:solidFill>
                <a:latin typeface="Times New Roman" panose="02020603050405020304" charset="0"/>
                <a:ea typeface="Arial" panose="020B0604020202020204" pitchFamily="34" charset="0"/>
                <a:cs typeface="Times New Roman" panose="02020603050405020304" charset="0"/>
                <a:sym typeface="+mn-ea"/>
              </a:rPr>
              <a:t> 159 090,91 рублей</a:t>
            </a:r>
            <a:endParaRPr lang="ru-RU" altLang="zh-CN" sz="1400" dirty="0">
              <a:solidFill>
                <a:schemeClr val="accent6">
                  <a:lumMod val="50000"/>
                </a:schemeClr>
              </a:solidFill>
              <a:latin typeface="Times New Roman" panose="02020603050405020304" charset="0"/>
              <a:ea typeface="Arial" panose="020B0604020202020204" pitchFamily="34" charset="0"/>
              <a:cs typeface="Times New Roman" panose="02020603050405020304" charset="0"/>
              <a:sym typeface="+mn-ea"/>
            </a:endParaRPr>
          </a:p>
        </p:txBody>
      </p:sp>
      <p:sp>
        <p:nvSpPr>
          <p:cNvPr id="38" name="Текстовое поле 37"/>
          <p:cNvSpPr txBox="1"/>
          <p:nvPr/>
        </p:nvSpPr>
        <p:spPr>
          <a:xfrm>
            <a:off x="677545" y="3556000"/>
            <a:ext cx="1669415" cy="290830"/>
          </a:xfrm>
          <a:prstGeom prst="rect">
            <a:avLst/>
          </a:prstGeom>
          <a:noFill/>
        </p:spPr>
        <p:txBody>
          <a:bodyPr wrap="square" rtlCol="0">
            <a:noAutofit/>
          </a:bodyPr>
          <a:p>
            <a:pPr algn="ctr"/>
            <a:r>
              <a:rPr lang="ru-RU" altLang="zh-CN" sz="1400" dirty="0">
                <a:solidFill>
                  <a:schemeClr val="accent6">
                    <a:lumMod val="50000"/>
                  </a:schemeClr>
                </a:solidFill>
                <a:latin typeface="Times New Roman" panose="02020603050405020304" charset="0"/>
                <a:ea typeface="Arial" panose="020B0604020202020204" pitchFamily="34" charset="0"/>
                <a:cs typeface="Times New Roman" panose="02020603050405020304" charset="0"/>
                <a:sym typeface="+mn-ea"/>
              </a:rPr>
              <a:t> 172 727,27 рублей</a:t>
            </a:r>
            <a:endParaRPr lang="ru-RU" altLang="zh-CN" sz="1400" dirty="0">
              <a:solidFill>
                <a:schemeClr val="accent6">
                  <a:lumMod val="50000"/>
                </a:schemeClr>
              </a:solidFill>
              <a:latin typeface="Times New Roman" panose="02020603050405020304" charset="0"/>
              <a:ea typeface="Arial" panose="020B0604020202020204" pitchFamily="34" charset="0"/>
              <a:cs typeface="Times New Roman" panose="02020603050405020304" charset="0"/>
              <a:sym typeface="+mn-ea"/>
            </a:endParaRPr>
          </a:p>
        </p:txBody>
      </p:sp>
      <p:sp>
        <p:nvSpPr>
          <p:cNvPr id="39" name="Текстовое поле 38"/>
          <p:cNvSpPr txBox="1"/>
          <p:nvPr/>
        </p:nvSpPr>
        <p:spPr>
          <a:xfrm>
            <a:off x="615315" y="4504690"/>
            <a:ext cx="1669415" cy="290830"/>
          </a:xfrm>
          <a:prstGeom prst="rect">
            <a:avLst/>
          </a:prstGeom>
          <a:noFill/>
        </p:spPr>
        <p:txBody>
          <a:bodyPr wrap="square" rtlCol="0">
            <a:noAutofit/>
          </a:bodyPr>
          <a:p>
            <a:pPr algn="ctr"/>
            <a:r>
              <a:rPr lang="ru-RU" altLang="zh-CN" sz="1400" dirty="0">
                <a:solidFill>
                  <a:schemeClr val="accent6">
                    <a:lumMod val="50000"/>
                  </a:schemeClr>
                </a:solidFill>
                <a:latin typeface="Times New Roman" panose="02020603050405020304" charset="0"/>
                <a:ea typeface="Arial" panose="020B0604020202020204" pitchFamily="34" charset="0"/>
                <a:cs typeface="Times New Roman" panose="02020603050405020304" charset="0"/>
                <a:sym typeface="+mn-ea"/>
              </a:rPr>
              <a:t>  145 454,55 рублей</a:t>
            </a:r>
            <a:endParaRPr lang="ru-RU" altLang="zh-CN" sz="1400" dirty="0">
              <a:solidFill>
                <a:schemeClr val="accent6">
                  <a:lumMod val="50000"/>
                </a:schemeClr>
              </a:solidFill>
              <a:latin typeface="Times New Roman" panose="02020603050405020304" charset="0"/>
              <a:ea typeface="Arial" panose="020B0604020202020204" pitchFamily="34" charset="0"/>
              <a:cs typeface="Times New Roman" panose="02020603050405020304" charset="0"/>
              <a:sym typeface="+mn-ea"/>
            </a:endParaRPr>
          </a:p>
        </p:txBody>
      </p:sp>
      <p:sp>
        <p:nvSpPr>
          <p:cNvPr id="40" name="Текстовое поле 39"/>
          <p:cNvSpPr txBox="1"/>
          <p:nvPr/>
        </p:nvSpPr>
        <p:spPr>
          <a:xfrm>
            <a:off x="615315" y="5305425"/>
            <a:ext cx="1669415" cy="290830"/>
          </a:xfrm>
          <a:prstGeom prst="rect">
            <a:avLst/>
          </a:prstGeom>
          <a:noFill/>
        </p:spPr>
        <p:txBody>
          <a:bodyPr wrap="square" rtlCol="0">
            <a:noAutofit/>
          </a:bodyPr>
          <a:p>
            <a:pPr algn="ctr"/>
            <a:r>
              <a:rPr lang="ru-RU" altLang="zh-CN" sz="1400" dirty="0">
                <a:solidFill>
                  <a:schemeClr val="accent6">
                    <a:lumMod val="50000"/>
                  </a:schemeClr>
                </a:solidFill>
                <a:latin typeface="Times New Roman" panose="02020603050405020304" charset="0"/>
                <a:ea typeface="Arial" panose="020B0604020202020204" pitchFamily="34" charset="0"/>
                <a:cs typeface="Times New Roman" panose="02020603050405020304" charset="0"/>
                <a:sym typeface="+mn-ea"/>
              </a:rPr>
              <a:t>63 636,36 рублей</a:t>
            </a:r>
            <a:endParaRPr lang="ru-RU" altLang="zh-CN" sz="1400" dirty="0">
              <a:solidFill>
                <a:schemeClr val="accent6">
                  <a:lumMod val="50000"/>
                </a:schemeClr>
              </a:solidFill>
              <a:latin typeface="Times New Roman" panose="02020603050405020304" charset="0"/>
              <a:ea typeface="Arial" panose="020B0604020202020204" pitchFamily="34" charset="0"/>
              <a:cs typeface="Times New Roman" panose="02020603050405020304" charset="0"/>
              <a:sym typeface="+mn-ea"/>
            </a:endParaRPr>
          </a:p>
        </p:txBody>
      </p:sp>
    </p:spTree>
  </p:cSld>
  <p:clrMapOvr>
    <a:masterClrMapping/>
  </p:clrMapOvr>
  <p:transition spd="slow" advClick="0" advTm="2000">
    <p:push/>
  </p:transition>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PA" val="v5.2.7"/>
</p:tagLst>
</file>

<file path=ppt/tags/tag100.xml><?xml version="1.0" encoding="utf-8"?>
<p:tagLst xmlns:p="http://schemas.openxmlformats.org/presentationml/2006/main">
  <p:tag name="PA" val="v5.2.7"/>
</p:tagLst>
</file>

<file path=ppt/tags/tag101.xml><?xml version="1.0" encoding="utf-8"?>
<p:tagLst xmlns:p="http://schemas.openxmlformats.org/presentationml/2006/main">
  <p:tag name="PA" val="v5.2.7"/>
</p:tagLst>
</file>

<file path=ppt/tags/tag102.xml><?xml version="1.0" encoding="utf-8"?>
<p:tagLst xmlns:p="http://schemas.openxmlformats.org/presentationml/2006/main">
  <p:tag name="PA" val="v5.2.7"/>
</p:tagLst>
</file>

<file path=ppt/tags/tag103.xml><?xml version="1.0" encoding="utf-8"?>
<p:tagLst xmlns:p="http://schemas.openxmlformats.org/presentationml/2006/main">
  <p:tag name="PA" val="v5.2.7"/>
</p:tagLst>
</file>

<file path=ppt/tags/tag104.xml><?xml version="1.0" encoding="utf-8"?>
<p:tagLst xmlns:p="http://schemas.openxmlformats.org/presentationml/2006/main">
  <p:tag name="PA" val="v5.2.7"/>
</p:tagLst>
</file>

<file path=ppt/tags/tag105.xml><?xml version="1.0" encoding="utf-8"?>
<p:tagLst xmlns:p="http://schemas.openxmlformats.org/presentationml/2006/main">
  <p:tag name="PA" val="v5.2.7"/>
</p:tagLst>
</file>

<file path=ppt/tags/tag106.xml><?xml version="1.0" encoding="utf-8"?>
<p:tagLst xmlns:p="http://schemas.openxmlformats.org/presentationml/2006/main">
  <p:tag name="PA" val="v5.2.7"/>
</p:tagLst>
</file>

<file path=ppt/tags/tag107.xml><?xml version="1.0" encoding="utf-8"?>
<p:tagLst xmlns:p="http://schemas.openxmlformats.org/presentationml/2006/main">
  <p:tag name="PA" val="v5.2.7"/>
</p:tagLst>
</file>

<file path=ppt/tags/tag108.xml><?xml version="1.0" encoding="utf-8"?>
<p:tagLst xmlns:p="http://schemas.openxmlformats.org/presentationml/2006/main">
  <p:tag name="PA" val="v5.2.7"/>
</p:tagLst>
</file>

<file path=ppt/tags/tag109.xml><?xml version="1.0" encoding="utf-8"?>
<p:tagLst xmlns:p="http://schemas.openxmlformats.org/presentationml/2006/main">
  <p:tag name="PA" val="v5.2.7"/>
</p:tagLst>
</file>

<file path=ppt/tags/tag11.xml><?xml version="1.0" encoding="utf-8"?>
<p:tagLst xmlns:p="http://schemas.openxmlformats.org/presentationml/2006/main">
  <p:tag name="PA" val="v5.2.7"/>
</p:tagLst>
</file>

<file path=ppt/tags/tag110.xml><?xml version="1.0" encoding="utf-8"?>
<p:tagLst xmlns:p="http://schemas.openxmlformats.org/presentationml/2006/main">
  <p:tag name="PA" val="v5.2.7"/>
</p:tagLst>
</file>

<file path=ppt/tags/tag111.xml><?xml version="1.0" encoding="utf-8"?>
<p:tagLst xmlns:p="http://schemas.openxmlformats.org/presentationml/2006/main">
  <p:tag name="PA" val="v5.2.7"/>
</p:tagLst>
</file>

<file path=ppt/tags/tag112.xml><?xml version="1.0" encoding="utf-8"?>
<p:tagLst xmlns:p="http://schemas.openxmlformats.org/presentationml/2006/main">
  <p:tag name="PA" val="v5.2.7"/>
</p:tagLst>
</file>

<file path=ppt/tags/tag113.xml><?xml version="1.0" encoding="utf-8"?>
<p:tagLst xmlns:p="http://schemas.openxmlformats.org/presentationml/2006/main">
  <p:tag name="PA" val="v5.2.7"/>
</p:tagLst>
</file>

<file path=ppt/tags/tag114.xml><?xml version="1.0" encoding="utf-8"?>
<p:tagLst xmlns:p="http://schemas.openxmlformats.org/presentationml/2006/main">
  <p:tag name="PA" val="v5.2.7"/>
</p:tagLst>
</file>

<file path=ppt/tags/tag115.xml><?xml version="1.0" encoding="utf-8"?>
<p:tagLst xmlns:p="http://schemas.openxmlformats.org/presentationml/2006/main">
  <p:tag name="PA" val="v5.2.7"/>
</p:tagLst>
</file>

<file path=ppt/tags/tag116.xml><?xml version="1.0" encoding="utf-8"?>
<p:tagLst xmlns:p="http://schemas.openxmlformats.org/presentationml/2006/main">
  <p:tag name="PA" val="v5.2.7"/>
</p:tagLst>
</file>

<file path=ppt/tags/tag117.xml><?xml version="1.0" encoding="utf-8"?>
<p:tagLst xmlns:p="http://schemas.openxmlformats.org/presentationml/2006/main">
  <p:tag name="PA" val="v5.2.7"/>
</p:tagLst>
</file>

<file path=ppt/tags/tag118.xml><?xml version="1.0" encoding="utf-8"?>
<p:tagLst xmlns:p="http://schemas.openxmlformats.org/presentationml/2006/main">
  <p:tag name="PA" val="v5.2.7"/>
</p:tagLst>
</file>

<file path=ppt/tags/tag119.xml><?xml version="1.0" encoding="utf-8"?>
<p:tagLst xmlns:p="http://schemas.openxmlformats.org/presentationml/2006/main">
  <p:tag name="PA" val="v5.2.7"/>
</p:tagLst>
</file>

<file path=ppt/tags/tag12.xml><?xml version="1.0" encoding="utf-8"?>
<p:tagLst xmlns:p="http://schemas.openxmlformats.org/presentationml/2006/main">
  <p:tag name="PA" val="v5.2.7"/>
</p:tagLst>
</file>

<file path=ppt/tags/tag120.xml><?xml version="1.0" encoding="utf-8"?>
<p:tagLst xmlns:p="http://schemas.openxmlformats.org/presentationml/2006/main">
  <p:tag name="PA" val="v5.2.7"/>
</p:tagLst>
</file>

<file path=ppt/tags/tag121.xml><?xml version="1.0" encoding="utf-8"?>
<p:tagLst xmlns:p="http://schemas.openxmlformats.org/presentationml/2006/main">
  <p:tag name="PA" val="v5.2.7"/>
</p:tagLst>
</file>

<file path=ppt/tags/tag122.xml><?xml version="1.0" encoding="utf-8"?>
<p:tagLst xmlns:p="http://schemas.openxmlformats.org/presentationml/2006/main">
  <p:tag name="PA" val="v5.2.7"/>
</p:tagLst>
</file>

<file path=ppt/tags/tag123.xml><?xml version="1.0" encoding="utf-8"?>
<p:tagLst xmlns:p="http://schemas.openxmlformats.org/presentationml/2006/main">
  <p:tag name="PA" val="v5.2.7"/>
</p:tagLst>
</file>

<file path=ppt/tags/tag124.xml><?xml version="1.0" encoding="utf-8"?>
<p:tagLst xmlns:p="http://schemas.openxmlformats.org/presentationml/2006/main">
  <p:tag name="PA" val="v5.2.7"/>
</p:tagLst>
</file>

<file path=ppt/tags/tag125.xml><?xml version="1.0" encoding="utf-8"?>
<p:tagLst xmlns:p="http://schemas.openxmlformats.org/presentationml/2006/main">
  <p:tag name="KSO_WM_BEAUTIFY_FLAG" val="#wm#"/>
  <p:tag name="KSO_WM_TEMPLATE_CATEGORY" val="custom"/>
  <p:tag name="KSO_WM_TEMPLATE_INDEX" val="20184553"/>
</p:tagLst>
</file>

<file path=ppt/tags/tag126.xml><?xml version="1.0" encoding="utf-8"?>
<p:tagLst xmlns:p="http://schemas.openxmlformats.org/presentationml/2006/main">
  <p:tag name="KSO_WM_DOC_GUID" val="{7d311b73-f9d3-4b91-b6f8-c98d9cfd796f}"/>
</p:tagLst>
</file>

<file path=ppt/tags/tag13.xml><?xml version="1.0" encoding="utf-8"?>
<p:tagLst xmlns:p="http://schemas.openxmlformats.org/presentationml/2006/main">
  <p:tag name="PA" val="v5.2.7"/>
</p:tagLst>
</file>

<file path=ppt/tags/tag14.xml><?xml version="1.0" encoding="utf-8"?>
<p:tagLst xmlns:p="http://schemas.openxmlformats.org/presentationml/2006/main">
  <p:tag name="PA" val="v5.2.7"/>
</p:tagLst>
</file>

<file path=ppt/tags/tag15.xml><?xml version="1.0" encoding="utf-8"?>
<p:tagLst xmlns:p="http://schemas.openxmlformats.org/presentationml/2006/main">
  <p:tag name="PA" val="v5.2.7"/>
</p:tagLst>
</file>

<file path=ppt/tags/tag16.xml><?xml version="1.0" encoding="utf-8"?>
<p:tagLst xmlns:p="http://schemas.openxmlformats.org/presentationml/2006/main">
  <p:tag name="PA" val="v5.2.7"/>
</p:tagLst>
</file>

<file path=ppt/tags/tag17.xml><?xml version="1.0" encoding="utf-8"?>
<p:tagLst xmlns:p="http://schemas.openxmlformats.org/presentationml/2006/main">
  <p:tag name="PA" val="v5.2.7"/>
</p:tagLst>
</file>

<file path=ppt/tags/tag18.xml><?xml version="1.0" encoding="utf-8"?>
<p:tagLst xmlns:p="http://schemas.openxmlformats.org/presentationml/2006/main">
  <p:tag name="PA" val="v5.2.7"/>
</p:tagLst>
</file>

<file path=ppt/tags/tag19.xml><?xml version="1.0" encoding="utf-8"?>
<p:tagLst xmlns:p="http://schemas.openxmlformats.org/presentationml/2006/main">
  <p:tag name="PA" val="v5.2.7"/>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20.xml><?xml version="1.0" encoding="utf-8"?>
<p:tagLst xmlns:p="http://schemas.openxmlformats.org/presentationml/2006/main">
  <p:tag name="PA" val="v5.2.7"/>
</p:tagLst>
</file>

<file path=ppt/tags/tag21.xml><?xml version="1.0" encoding="utf-8"?>
<p:tagLst xmlns:p="http://schemas.openxmlformats.org/presentationml/2006/main">
  <p:tag name="PA" val="v5.2.7"/>
</p:tagLst>
</file>

<file path=ppt/tags/tag22.xml><?xml version="1.0" encoding="utf-8"?>
<p:tagLst xmlns:p="http://schemas.openxmlformats.org/presentationml/2006/main">
  <p:tag name="PA" val="v5.2.7"/>
</p:tagLst>
</file>

<file path=ppt/tags/tag23.xml><?xml version="1.0" encoding="utf-8"?>
<p:tagLst xmlns:p="http://schemas.openxmlformats.org/presentationml/2006/main">
  <p:tag name="PA" val="v5.2.7"/>
</p:tagLst>
</file>

<file path=ppt/tags/tag24.xml><?xml version="1.0" encoding="utf-8"?>
<p:tagLst xmlns:p="http://schemas.openxmlformats.org/presentationml/2006/main">
  <p:tag name="PA" val="v5.2.7"/>
</p:tagLst>
</file>

<file path=ppt/tags/tag25.xml><?xml version="1.0" encoding="utf-8"?>
<p:tagLst xmlns:p="http://schemas.openxmlformats.org/presentationml/2006/main">
  <p:tag name="PA" val="v5.2.7"/>
</p:tagLst>
</file>

<file path=ppt/tags/tag26.xml><?xml version="1.0" encoding="utf-8"?>
<p:tagLst xmlns:p="http://schemas.openxmlformats.org/presentationml/2006/main">
  <p:tag name="PA" val="v5.2.7"/>
</p:tagLst>
</file>

<file path=ppt/tags/tag27.xml><?xml version="1.0" encoding="utf-8"?>
<p:tagLst xmlns:p="http://schemas.openxmlformats.org/presentationml/2006/main">
  <p:tag name="PA" val="v5.2.7"/>
</p:tagLst>
</file>

<file path=ppt/tags/tag28.xml><?xml version="1.0" encoding="utf-8"?>
<p:tagLst xmlns:p="http://schemas.openxmlformats.org/presentationml/2006/main">
  <p:tag name="PA" val="v5.2.7"/>
</p:tagLst>
</file>

<file path=ppt/tags/tag29.xml><?xml version="1.0" encoding="utf-8"?>
<p:tagLst xmlns:p="http://schemas.openxmlformats.org/presentationml/2006/main">
  <p:tag name="PA" val="v5.2.7"/>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30.xml><?xml version="1.0" encoding="utf-8"?>
<p:tagLst xmlns:p="http://schemas.openxmlformats.org/presentationml/2006/main">
  <p:tag name="PA" val="v5.2.7"/>
</p:tagLst>
</file>

<file path=ppt/tags/tag31.xml><?xml version="1.0" encoding="utf-8"?>
<p:tagLst xmlns:p="http://schemas.openxmlformats.org/presentationml/2006/main">
  <p:tag name="PA" val="v5.2.7"/>
</p:tagLst>
</file>

<file path=ppt/tags/tag32.xml><?xml version="1.0" encoding="utf-8"?>
<p:tagLst xmlns:p="http://schemas.openxmlformats.org/presentationml/2006/main">
  <p:tag name="PA" val="v5.2.7"/>
</p:tagLst>
</file>

<file path=ppt/tags/tag33.xml><?xml version="1.0" encoding="utf-8"?>
<p:tagLst xmlns:p="http://schemas.openxmlformats.org/presentationml/2006/main">
  <p:tag name="PA" val="v5.2.7"/>
</p:tagLst>
</file>

<file path=ppt/tags/tag34.xml><?xml version="1.0" encoding="utf-8"?>
<p:tagLst xmlns:p="http://schemas.openxmlformats.org/presentationml/2006/main">
  <p:tag name="PA" val="v5.2.7"/>
</p:tagLst>
</file>

<file path=ppt/tags/tag35.xml><?xml version="1.0" encoding="utf-8"?>
<p:tagLst xmlns:p="http://schemas.openxmlformats.org/presentationml/2006/main">
  <p:tag name="PA" val="v5.2.7"/>
</p:tagLst>
</file>

<file path=ppt/tags/tag36.xml><?xml version="1.0" encoding="utf-8"?>
<p:tagLst xmlns:p="http://schemas.openxmlformats.org/presentationml/2006/main">
  <p:tag name="PA" val="v5.2.7"/>
</p:tagLst>
</file>

<file path=ppt/tags/tag37.xml><?xml version="1.0" encoding="utf-8"?>
<p:tagLst xmlns:p="http://schemas.openxmlformats.org/presentationml/2006/main">
  <p:tag name="PA" val="v5.2.7"/>
</p:tagLst>
</file>

<file path=ppt/tags/tag38.xml><?xml version="1.0" encoding="utf-8"?>
<p:tagLst xmlns:p="http://schemas.openxmlformats.org/presentationml/2006/main">
  <p:tag name="PA" val="v5.2.7"/>
</p:tagLst>
</file>

<file path=ppt/tags/tag39.xml><?xml version="1.0" encoding="utf-8"?>
<p:tagLst xmlns:p="http://schemas.openxmlformats.org/presentationml/2006/main">
  <p:tag name="PA" val="v5.2.7"/>
</p:tagLst>
</file>

<file path=ppt/tags/tag4.xml><?xml version="1.0" encoding="utf-8"?>
<p:tagLst xmlns:p="http://schemas.openxmlformats.org/presentationml/2006/main">
  <p:tag name="KSO_WM_BEAUTIFY_FLAG" val="#wm#"/>
  <p:tag name="KSO_WM_TEMPLATE_CATEGORY" val="custom"/>
  <p:tag name="KSO_WM_TEMPLATE_INDEX" val="20184553"/>
</p:tagLst>
</file>

<file path=ppt/tags/tag40.xml><?xml version="1.0" encoding="utf-8"?>
<p:tagLst xmlns:p="http://schemas.openxmlformats.org/presentationml/2006/main">
  <p:tag name="PA" val="v5.2.7"/>
</p:tagLst>
</file>

<file path=ppt/tags/tag41.xml><?xml version="1.0" encoding="utf-8"?>
<p:tagLst xmlns:p="http://schemas.openxmlformats.org/presentationml/2006/main">
  <p:tag name="PA" val="v5.2.7"/>
</p:tagLst>
</file>

<file path=ppt/tags/tag42.xml><?xml version="1.0" encoding="utf-8"?>
<p:tagLst xmlns:p="http://schemas.openxmlformats.org/presentationml/2006/main">
  <p:tag name="PA" val="v5.2.7"/>
</p:tagLst>
</file>

<file path=ppt/tags/tag43.xml><?xml version="1.0" encoding="utf-8"?>
<p:tagLst xmlns:p="http://schemas.openxmlformats.org/presentationml/2006/main">
  <p:tag name="PA" val="v5.2.7"/>
</p:tagLst>
</file>

<file path=ppt/tags/tag44.xml><?xml version="1.0" encoding="utf-8"?>
<p:tagLst xmlns:p="http://schemas.openxmlformats.org/presentationml/2006/main">
  <p:tag name="PA" val="v5.2.7"/>
</p:tagLst>
</file>

<file path=ppt/tags/tag45.xml><?xml version="1.0" encoding="utf-8"?>
<p:tagLst xmlns:p="http://schemas.openxmlformats.org/presentationml/2006/main">
  <p:tag name="PA" val="v5.2.7"/>
</p:tagLst>
</file>

<file path=ppt/tags/tag46.xml><?xml version="1.0" encoding="utf-8"?>
<p:tagLst xmlns:p="http://schemas.openxmlformats.org/presentationml/2006/main">
  <p:tag name="PA" val="v5.2.7"/>
</p:tagLst>
</file>

<file path=ppt/tags/tag47.xml><?xml version="1.0" encoding="utf-8"?>
<p:tagLst xmlns:p="http://schemas.openxmlformats.org/presentationml/2006/main">
  <p:tag name="PA" val="v5.2.7"/>
</p:tagLst>
</file>

<file path=ppt/tags/tag48.xml><?xml version="1.0" encoding="utf-8"?>
<p:tagLst xmlns:p="http://schemas.openxmlformats.org/presentationml/2006/main">
  <p:tag name="PA" val="v5.2.7"/>
</p:tagLst>
</file>

<file path=ppt/tags/tag49.xml><?xml version="1.0" encoding="utf-8"?>
<p:tagLst xmlns:p="http://schemas.openxmlformats.org/presentationml/2006/main">
  <p:tag name="PA" val="v5.2.7"/>
</p:tagLst>
</file>

<file path=ppt/tags/tag5.xml><?xml version="1.0" encoding="utf-8"?>
<p:tagLst xmlns:p="http://schemas.openxmlformats.org/presentationml/2006/main">
  <p:tag name="PA" val="v5.2.7"/>
</p:tagLst>
</file>

<file path=ppt/tags/tag50.xml><?xml version="1.0" encoding="utf-8"?>
<p:tagLst xmlns:p="http://schemas.openxmlformats.org/presentationml/2006/main">
  <p:tag name="PA" val="v5.2.7"/>
</p:tagLst>
</file>

<file path=ppt/tags/tag51.xml><?xml version="1.0" encoding="utf-8"?>
<p:tagLst xmlns:p="http://schemas.openxmlformats.org/presentationml/2006/main">
  <p:tag name="PA" val="v5.2.7"/>
</p:tagLst>
</file>

<file path=ppt/tags/tag52.xml><?xml version="1.0" encoding="utf-8"?>
<p:tagLst xmlns:p="http://schemas.openxmlformats.org/presentationml/2006/main">
  <p:tag name="PA" val="v5.2.7"/>
</p:tagLst>
</file>

<file path=ppt/tags/tag53.xml><?xml version="1.0" encoding="utf-8"?>
<p:tagLst xmlns:p="http://schemas.openxmlformats.org/presentationml/2006/main">
  <p:tag name="PA" val="v5.2.7"/>
</p:tagLst>
</file>

<file path=ppt/tags/tag54.xml><?xml version="1.0" encoding="utf-8"?>
<p:tagLst xmlns:p="http://schemas.openxmlformats.org/presentationml/2006/main">
  <p:tag name="PA" val="v5.2.7"/>
</p:tagLst>
</file>

<file path=ppt/tags/tag55.xml><?xml version="1.0" encoding="utf-8"?>
<p:tagLst xmlns:p="http://schemas.openxmlformats.org/presentationml/2006/main">
  <p:tag name="PA" val="v5.2.7"/>
</p:tagLst>
</file>

<file path=ppt/tags/tag56.xml><?xml version="1.0" encoding="utf-8"?>
<p:tagLst xmlns:p="http://schemas.openxmlformats.org/presentationml/2006/main">
  <p:tag name="PA" val="v5.2.7"/>
</p:tagLst>
</file>

<file path=ppt/tags/tag57.xml><?xml version="1.0" encoding="utf-8"?>
<p:tagLst xmlns:p="http://schemas.openxmlformats.org/presentationml/2006/main">
  <p:tag name="PA" val="v5.2.7"/>
</p:tagLst>
</file>

<file path=ppt/tags/tag58.xml><?xml version="1.0" encoding="utf-8"?>
<p:tagLst xmlns:p="http://schemas.openxmlformats.org/presentationml/2006/main">
  <p:tag name="PA" val="v5.2.7"/>
</p:tagLst>
</file>

<file path=ppt/tags/tag59.xml><?xml version="1.0" encoding="utf-8"?>
<p:tagLst xmlns:p="http://schemas.openxmlformats.org/presentationml/2006/main">
  <p:tag name="PA" val="v5.2.7"/>
</p:tagLst>
</file>

<file path=ppt/tags/tag6.xml><?xml version="1.0" encoding="utf-8"?>
<p:tagLst xmlns:p="http://schemas.openxmlformats.org/presentationml/2006/main">
  <p:tag name="PA" val="v5.2.7"/>
</p:tagLst>
</file>

<file path=ppt/tags/tag60.xml><?xml version="1.0" encoding="utf-8"?>
<p:tagLst xmlns:p="http://schemas.openxmlformats.org/presentationml/2006/main">
  <p:tag name="PA" val="v5.2.7"/>
</p:tagLst>
</file>

<file path=ppt/tags/tag61.xml><?xml version="1.0" encoding="utf-8"?>
<p:tagLst xmlns:p="http://schemas.openxmlformats.org/presentationml/2006/main">
  <p:tag name="PA" val="v5.2.7"/>
</p:tagLst>
</file>

<file path=ppt/tags/tag62.xml><?xml version="1.0" encoding="utf-8"?>
<p:tagLst xmlns:p="http://schemas.openxmlformats.org/presentationml/2006/main">
  <p:tag name="PA" val="v5.2.7"/>
</p:tagLst>
</file>

<file path=ppt/tags/tag63.xml><?xml version="1.0" encoding="utf-8"?>
<p:tagLst xmlns:p="http://schemas.openxmlformats.org/presentationml/2006/main">
  <p:tag name="PA" val="v5.2.7"/>
</p:tagLst>
</file>

<file path=ppt/tags/tag64.xml><?xml version="1.0" encoding="utf-8"?>
<p:tagLst xmlns:p="http://schemas.openxmlformats.org/presentationml/2006/main">
  <p:tag name="PA" val="v5.2.7"/>
</p:tagLst>
</file>

<file path=ppt/tags/tag65.xml><?xml version="1.0" encoding="utf-8"?>
<p:tagLst xmlns:p="http://schemas.openxmlformats.org/presentationml/2006/main">
  <p:tag name="PA" val="v5.2.7"/>
</p:tagLst>
</file>

<file path=ppt/tags/tag66.xml><?xml version="1.0" encoding="utf-8"?>
<p:tagLst xmlns:p="http://schemas.openxmlformats.org/presentationml/2006/main">
  <p:tag name="PA" val="v5.2.7"/>
</p:tagLst>
</file>

<file path=ppt/tags/tag67.xml><?xml version="1.0" encoding="utf-8"?>
<p:tagLst xmlns:p="http://schemas.openxmlformats.org/presentationml/2006/main">
  <p:tag name="PA" val="v5.2.7"/>
</p:tagLst>
</file>

<file path=ppt/tags/tag68.xml><?xml version="1.0" encoding="utf-8"?>
<p:tagLst xmlns:p="http://schemas.openxmlformats.org/presentationml/2006/main">
  <p:tag name="PA" val="v5.2.7"/>
</p:tagLst>
</file>

<file path=ppt/tags/tag69.xml><?xml version="1.0" encoding="utf-8"?>
<p:tagLst xmlns:p="http://schemas.openxmlformats.org/presentationml/2006/main">
  <p:tag name="PA" val="v5.2.7"/>
</p:tagLst>
</file>

<file path=ppt/tags/tag7.xml><?xml version="1.0" encoding="utf-8"?>
<p:tagLst xmlns:p="http://schemas.openxmlformats.org/presentationml/2006/main">
  <p:tag name="PA" val="v5.2.7"/>
</p:tagLst>
</file>

<file path=ppt/tags/tag70.xml><?xml version="1.0" encoding="utf-8"?>
<p:tagLst xmlns:p="http://schemas.openxmlformats.org/presentationml/2006/main">
  <p:tag name="PA" val="v5.2.7"/>
</p:tagLst>
</file>

<file path=ppt/tags/tag71.xml><?xml version="1.0" encoding="utf-8"?>
<p:tagLst xmlns:p="http://schemas.openxmlformats.org/presentationml/2006/main">
  <p:tag name="PA" val="v5.2.7"/>
</p:tagLst>
</file>

<file path=ppt/tags/tag72.xml><?xml version="1.0" encoding="utf-8"?>
<p:tagLst xmlns:p="http://schemas.openxmlformats.org/presentationml/2006/main">
  <p:tag name="PA" val="v5.2.7"/>
</p:tagLst>
</file>

<file path=ppt/tags/tag73.xml><?xml version="1.0" encoding="utf-8"?>
<p:tagLst xmlns:p="http://schemas.openxmlformats.org/presentationml/2006/main">
  <p:tag name="PA" val="v5.2.7"/>
</p:tagLst>
</file>

<file path=ppt/tags/tag74.xml><?xml version="1.0" encoding="utf-8"?>
<p:tagLst xmlns:p="http://schemas.openxmlformats.org/presentationml/2006/main">
  <p:tag name="PA" val="v5.2.7"/>
</p:tagLst>
</file>

<file path=ppt/tags/tag75.xml><?xml version="1.0" encoding="utf-8"?>
<p:tagLst xmlns:p="http://schemas.openxmlformats.org/presentationml/2006/main">
  <p:tag name="PA" val="v5.2.7"/>
</p:tagLst>
</file>

<file path=ppt/tags/tag76.xml><?xml version="1.0" encoding="utf-8"?>
<p:tagLst xmlns:p="http://schemas.openxmlformats.org/presentationml/2006/main">
  <p:tag name="PA" val="v5.2.7"/>
</p:tagLst>
</file>

<file path=ppt/tags/tag77.xml><?xml version="1.0" encoding="utf-8"?>
<p:tagLst xmlns:p="http://schemas.openxmlformats.org/presentationml/2006/main">
  <p:tag name="PA" val="v5.2.7"/>
</p:tagLst>
</file>

<file path=ppt/tags/tag78.xml><?xml version="1.0" encoding="utf-8"?>
<p:tagLst xmlns:p="http://schemas.openxmlformats.org/presentationml/2006/main">
  <p:tag name="PA" val="v5.2.7"/>
</p:tagLst>
</file>

<file path=ppt/tags/tag79.xml><?xml version="1.0" encoding="utf-8"?>
<p:tagLst xmlns:p="http://schemas.openxmlformats.org/presentationml/2006/main">
  <p:tag name="PA" val="v5.2.7"/>
</p:tagLst>
</file>

<file path=ppt/tags/tag8.xml><?xml version="1.0" encoding="utf-8"?>
<p:tagLst xmlns:p="http://schemas.openxmlformats.org/presentationml/2006/main">
  <p:tag name="PA" val="v5.2.7"/>
</p:tagLst>
</file>

<file path=ppt/tags/tag80.xml><?xml version="1.0" encoding="utf-8"?>
<p:tagLst xmlns:p="http://schemas.openxmlformats.org/presentationml/2006/main">
  <p:tag name="PA" val="v5.2.7"/>
</p:tagLst>
</file>

<file path=ppt/tags/tag81.xml><?xml version="1.0" encoding="utf-8"?>
<p:tagLst xmlns:p="http://schemas.openxmlformats.org/presentationml/2006/main">
  <p:tag name="PA" val="v5.2.7"/>
</p:tagLst>
</file>

<file path=ppt/tags/tag82.xml><?xml version="1.0" encoding="utf-8"?>
<p:tagLst xmlns:p="http://schemas.openxmlformats.org/presentationml/2006/main">
  <p:tag name="PA" val="v5.2.7"/>
</p:tagLst>
</file>

<file path=ppt/tags/tag83.xml><?xml version="1.0" encoding="utf-8"?>
<p:tagLst xmlns:p="http://schemas.openxmlformats.org/presentationml/2006/main">
  <p:tag name="PA" val="v5.2.7"/>
</p:tagLst>
</file>

<file path=ppt/tags/tag84.xml><?xml version="1.0" encoding="utf-8"?>
<p:tagLst xmlns:p="http://schemas.openxmlformats.org/presentationml/2006/main">
  <p:tag name="PA" val="v5.2.7"/>
</p:tagLst>
</file>

<file path=ppt/tags/tag85.xml><?xml version="1.0" encoding="utf-8"?>
<p:tagLst xmlns:p="http://schemas.openxmlformats.org/presentationml/2006/main">
  <p:tag name="PA" val="v5.2.7"/>
</p:tagLst>
</file>

<file path=ppt/tags/tag86.xml><?xml version="1.0" encoding="utf-8"?>
<p:tagLst xmlns:p="http://schemas.openxmlformats.org/presentationml/2006/main">
  <p:tag name="PA" val="v5.2.7"/>
</p:tagLst>
</file>

<file path=ppt/tags/tag87.xml><?xml version="1.0" encoding="utf-8"?>
<p:tagLst xmlns:p="http://schemas.openxmlformats.org/presentationml/2006/main">
  <p:tag name="PA" val="v5.2.7"/>
</p:tagLst>
</file>

<file path=ppt/tags/tag88.xml><?xml version="1.0" encoding="utf-8"?>
<p:tagLst xmlns:p="http://schemas.openxmlformats.org/presentationml/2006/main">
  <p:tag name="PA" val="v5.2.7"/>
</p:tagLst>
</file>

<file path=ppt/tags/tag89.xml><?xml version="1.0" encoding="utf-8"?>
<p:tagLst xmlns:p="http://schemas.openxmlformats.org/presentationml/2006/main">
  <p:tag name="PA" val="v5.2.7"/>
</p:tagLst>
</file>

<file path=ppt/tags/tag9.xml><?xml version="1.0" encoding="utf-8"?>
<p:tagLst xmlns:p="http://schemas.openxmlformats.org/presentationml/2006/main">
  <p:tag name="PA" val="v5.2.7"/>
</p:tagLst>
</file>

<file path=ppt/tags/tag90.xml><?xml version="1.0" encoding="utf-8"?>
<p:tagLst xmlns:p="http://schemas.openxmlformats.org/presentationml/2006/main">
  <p:tag name="PA" val="v5.2.7"/>
</p:tagLst>
</file>

<file path=ppt/tags/tag91.xml><?xml version="1.0" encoding="utf-8"?>
<p:tagLst xmlns:p="http://schemas.openxmlformats.org/presentationml/2006/main">
  <p:tag name="PA" val="v5.2.7"/>
</p:tagLst>
</file>

<file path=ppt/tags/tag92.xml><?xml version="1.0" encoding="utf-8"?>
<p:tagLst xmlns:p="http://schemas.openxmlformats.org/presentationml/2006/main">
  <p:tag name="PA" val="v5.2.7"/>
</p:tagLst>
</file>

<file path=ppt/tags/tag93.xml><?xml version="1.0" encoding="utf-8"?>
<p:tagLst xmlns:p="http://schemas.openxmlformats.org/presentationml/2006/main">
  <p:tag name="PA" val="v5.2.7"/>
</p:tagLst>
</file>

<file path=ppt/tags/tag94.xml><?xml version="1.0" encoding="utf-8"?>
<p:tagLst xmlns:p="http://schemas.openxmlformats.org/presentationml/2006/main">
  <p:tag name="PA" val="v5.2.7"/>
</p:tagLst>
</file>

<file path=ppt/tags/tag95.xml><?xml version="1.0" encoding="utf-8"?>
<p:tagLst xmlns:p="http://schemas.openxmlformats.org/presentationml/2006/main">
  <p:tag name="PA" val="v5.2.7"/>
</p:tagLst>
</file>

<file path=ppt/tags/tag96.xml><?xml version="1.0" encoding="utf-8"?>
<p:tagLst xmlns:p="http://schemas.openxmlformats.org/presentationml/2006/main">
  <p:tag name="PA" val="v5.2.7"/>
</p:tagLst>
</file>

<file path=ppt/tags/tag97.xml><?xml version="1.0" encoding="utf-8"?>
<p:tagLst xmlns:p="http://schemas.openxmlformats.org/presentationml/2006/main">
  <p:tag name="PA" val="v5.2.7"/>
</p:tagLst>
</file>

<file path=ppt/tags/tag98.xml><?xml version="1.0" encoding="utf-8"?>
<p:tagLst xmlns:p="http://schemas.openxmlformats.org/presentationml/2006/main">
  <p:tag name="PA" val="v5.2.7"/>
</p:tagLst>
</file>

<file path=ppt/tags/tag99.xml><?xml version="1.0" encoding="utf-8"?>
<p:tagLst xmlns:p="http://schemas.openxmlformats.org/presentationml/2006/main">
  <p:tag name="PA" val="v5.2.7"/>
</p:tagLst>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自定义 1">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5121</Words>
  <Application>WPS Presentation</Application>
  <PresentationFormat>宽屏</PresentationFormat>
  <Paragraphs>394</Paragraphs>
  <Slides>13</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13</vt:i4>
      </vt:variant>
    </vt:vector>
  </HeadingPairs>
  <TitlesOfParts>
    <vt:vector size="34" baseType="lpstr">
      <vt:lpstr>Arial</vt:lpstr>
      <vt:lpstr>SimSun</vt:lpstr>
      <vt:lpstr>Wingdings</vt:lpstr>
      <vt:lpstr>Times New Roman</vt:lpstr>
      <vt:lpstr>Calibri</vt:lpstr>
      <vt:lpstr>Arial</vt:lpstr>
      <vt:lpstr>Wingdings</vt:lpstr>
      <vt:lpstr>Microsoft YaHei</vt:lpstr>
      <vt:lpstr>Arial Unicode MS</vt:lpstr>
      <vt:lpstr>Calibri</vt:lpstr>
      <vt:lpstr>Cambria Math</vt:lpstr>
      <vt:lpstr>Bahnschrift SemiBold SemiConden</vt:lpstr>
      <vt:lpstr>Bahnschrift</vt:lpstr>
      <vt:lpstr>MS Mincho</vt:lpstr>
      <vt:lpstr>Bahnschrift SemiBold Condensed</vt:lpstr>
      <vt:lpstr>Segoe Print</vt:lpstr>
      <vt:lpstr>Bahnschrift SemiBold</vt:lpstr>
      <vt:lpstr>Bahnschrift SemiLight SemiConde</vt:lpstr>
      <vt:lpstr>Bahnschrift SemiCondensed</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Оля Шабанова</cp:lastModifiedBy>
  <cp:revision>1314</cp:revision>
  <dcterms:created xsi:type="dcterms:W3CDTF">2018-03-01T02:03:00Z</dcterms:created>
  <dcterms:modified xsi:type="dcterms:W3CDTF">2023-12-29T12:45:05Z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1049-12.2.0.13359</vt:lpwstr>
  </property>
  <property fmtid="{D5CDD505-2E9C-101B-9397-08002B2CF9AE}" pid="3" name="KSORubyTemplateID">
    <vt:lpwstr>2</vt:lpwstr>
  </property>
  <property fmtid="{D5CDD505-2E9C-101B-9397-08002B2CF9AE}" pid="4" name="ICV">
    <vt:lpwstr>19F6D1F2DDAC4D3DA1316BFE3DFD660B_13</vt:lpwstr>
  </property>
</Properties>
</file>